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6"/>
  </p:notesMasterIdLst>
  <p:sldIdLst>
    <p:sldId id="256" r:id="rId2"/>
    <p:sldId id="261" r:id="rId3"/>
    <p:sldId id="262" r:id="rId4"/>
    <p:sldId id="276" r:id="rId5"/>
    <p:sldId id="307" r:id="rId6"/>
    <p:sldId id="310" r:id="rId7"/>
    <p:sldId id="287" r:id="rId8"/>
    <p:sldId id="288" r:id="rId9"/>
    <p:sldId id="289" r:id="rId10"/>
    <p:sldId id="284" r:id="rId11"/>
    <p:sldId id="302" r:id="rId12"/>
    <p:sldId id="291" r:id="rId13"/>
    <p:sldId id="308" r:id="rId14"/>
    <p:sldId id="304" r:id="rId15"/>
    <p:sldId id="311" r:id="rId16"/>
    <p:sldId id="306" r:id="rId17"/>
    <p:sldId id="277" r:id="rId18"/>
    <p:sldId id="300" r:id="rId19"/>
    <p:sldId id="312" r:id="rId20"/>
    <p:sldId id="303" r:id="rId21"/>
    <p:sldId id="299" r:id="rId22"/>
    <p:sldId id="265" r:id="rId23"/>
    <p:sldId id="272" r:id="rId24"/>
    <p:sldId id="260" r:id="rId25"/>
    <p:sldId id="292" r:id="rId26"/>
    <p:sldId id="293" r:id="rId27"/>
    <p:sldId id="294" r:id="rId28"/>
    <p:sldId id="295" r:id="rId29"/>
    <p:sldId id="296" r:id="rId30"/>
    <p:sldId id="297" r:id="rId31"/>
    <p:sldId id="298" r:id="rId32"/>
    <p:sldId id="309" r:id="rId33"/>
    <p:sldId id="301" r:id="rId34"/>
    <p:sldId id="313" r:id="rId3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9F8E"/>
    <a:srgbClr val="ECECEC"/>
    <a:srgbClr val="3D3C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4" d="100"/>
          <a:sy n="84" d="100"/>
        </p:scale>
        <p:origin x="658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93A21BB-9ABB-4C34-BFDB-9250EA18077A}" type="doc">
      <dgm:prSet loTypeId="urn:microsoft.com/office/officeart/2008/layout/CircleAccentTimeline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CA9DB13B-CEB7-447F-AD12-C5310CE4FF37}">
      <dgm:prSet phldrT="[文本]"/>
      <dgm:spPr/>
      <dgm:t>
        <a:bodyPr/>
        <a:lstStyle/>
        <a:p>
          <a:r>
            <a:rPr lang="en-US" altLang="zh-CN" dirty="0"/>
            <a:t>1min</a:t>
          </a:r>
          <a:endParaRPr lang="zh-CN" altLang="en-US" dirty="0"/>
        </a:p>
      </dgm:t>
    </dgm:pt>
    <dgm:pt modelId="{F563B016-AB34-406B-9AA7-7EE7661D919A}" type="parTrans" cxnId="{76C202DD-C7E0-475D-9BFC-20CFD7DA128B}">
      <dgm:prSet/>
      <dgm:spPr/>
      <dgm:t>
        <a:bodyPr/>
        <a:lstStyle/>
        <a:p>
          <a:endParaRPr lang="zh-CN" altLang="en-US"/>
        </a:p>
      </dgm:t>
    </dgm:pt>
    <dgm:pt modelId="{0CA0963D-1267-49E6-820B-3ABE6F739BFB}" type="sibTrans" cxnId="{76C202DD-C7E0-475D-9BFC-20CFD7DA128B}">
      <dgm:prSet/>
      <dgm:spPr/>
      <dgm:t>
        <a:bodyPr/>
        <a:lstStyle/>
        <a:p>
          <a:endParaRPr lang="zh-CN" altLang="en-US"/>
        </a:p>
      </dgm:t>
    </dgm:pt>
    <dgm:pt modelId="{169144D0-8B8B-43DD-B0BC-1E8C81B2513C}">
      <dgm:prSet phldrT="[文本]"/>
      <dgm:spPr/>
      <dgm:t>
        <a:bodyPr/>
        <a:lstStyle/>
        <a:p>
          <a:r>
            <a:rPr lang="en-US" altLang="zh-CN" dirty="0"/>
            <a:t>1min20s</a:t>
          </a:r>
          <a:endParaRPr lang="zh-CN" altLang="en-US" dirty="0"/>
        </a:p>
      </dgm:t>
    </dgm:pt>
    <dgm:pt modelId="{3B151BD6-2F01-4A8D-BB67-0B57DA06AD53}" type="parTrans" cxnId="{F7395F40-888D-4EB3-B42E-AD31C71083ED}">
      <dgm:prSet/>
      <dgm:spPr/>
      <dgm:t>
        <a:bodyPr/>
        <a:lstStyle/>
        <a:p>
          <a:endParaRPr lang="zh-CN" altLang="en-US"/>
        </a:p>
      </dgm:t>
    </dgm:pt>
    <dgm:pt modelId="{3F3D5779-D0B0-4996-860D-47165488394E}" type="sibTrans" cxnId="{F7395F40-888D-4EB3-B42E-AD31C71083ED}">
      <dgm:prSet/>
      <dgm:spPr/>
      <dgm:t>
        <a:bodyPr/>
        <a:lstStyle/>
        <a:p>
          <a:endParaRPr lang="zh-CN" altLang="en-US"/>
        </a:p>
      </dgm:t>
    </dgm:pt>
    <dgm:pt modelId="{202C7D54-6E05-48AA-AE82-E2DEC950F5A1}">
      <dgm:prSet phldrT="[文本]"/>
      <dgm:spPr/>
      <dgm:t>
        <a:bodyPr/>
        <a:lstStyle/>
        <a:p>
          <a:r>
            <a:rPr lang="en-US" altLang="zh-CN" dirty="0"/>
            <a:t>1min40s</a:t>
          </a:r>
          <a:endParaRPr lang="zh-CN" altLang="en-US" dirty="0"/>
        </a:p>
      </dgm:t>
    </dgm:pt>
    <dgm:pt modelId="{69D96E70-43D5-4DF3-ACDD-BBFE23379465}" type="parTrans" cxnId="{6C570487-88B9-4CFA-B607-C84FB16BE06C}">
      <dgm:prSet/>
      <dgm:spPr/>
      <dgm:t>
        <a:bodyPr/>
        <a:lstStyle/>
        <a:p>
          <a:endParaRPr lang="zh-CN" altLang="en-US"/>
        </a:p>
      </dgm:t>
    </dgm:pt>
    <dgm:pt modelId="{8DEF1443-748E-487D-8749-E871D28694A7}" type="sibTrans" cxnId="{6C570487-88B9-4CFA-B607-C84FB16BE06C}">
      <dgm:prSet/>
      <dgm:spPr/>
      <dgm:t>
        <a:bodyPr/>
        <a:lstStyle/>
        <a:p>
          <a:endParaRPr lang="zh-CN" altLang="en-US"/>
        </a:p>
      </dgm:t>
    </dgm:pt>
    <dgm:pt modelId="{75BD1A4E-F2C0-4F1C-8A7C-FAE82E141933}">
      <dgm:prSet phldrT="[文本]"/>
      <dgm:spPr/>
      <dgm:t>
        <a:bodyPr/>
        <a:lstStyle/>
        <a:p>
          <a:r>
            <a:rPr lang="en-US" altLang="zh-CN" dirty="0"/>
            <a:t>2min</a:t>
          </a:r>
          <a:endParaRPr lang="zh-CN" altLang="en-US" dirty="0"/>
        </a:p>
      </dgm:t>
    </dgm:pt>
    <dgm:pt modelId="{DD2C6DD8-7344-4930-8CEA-7E2E2BDB8E65}" type="parTrans" cxnId="{3DA93FD6-7F38-46CA-9286-48D6AC7CBF94}">
      <dgm:prSet/>
      <dgm:spPr/>
      <dgm:t>
        <a:bodyPr/>
        <a:lstStyle/>
        <a:p>
          <a:endParaRPr lang="zh-CN" altLang="en-US"/>
        </a:p>
      </dgm:t>
    </dgm:pt>
    <dgm:pt modelId="{1A8BE048-DE2A-4B73-A8AB-64530439C812}" type="sibTrans" cxnId="{3DA93FD6-7F38-46CA-9286-48D6AC7CBF94}">
      <dgm:prSet/>
      <dgm:spPr/>
      <dgm:t>
        <a:bodyPr/>
        <a:lstStyle/>
        <a:p>
          <a:endParaRPr lang="zh-CN" altLang="en-US"/>
        </a:p>
      </dgm:t>
    </dgm:pt>
    <dgm:pt modelId="{624C60CD-8271-42EC-A53C-52D34C3A09E8}">
      <dgm:prSet phldrT="[文本]"/>
      <dgm:spPr/>
      <dgm:t>
        <a:bodyPr/>
        <a:lstStyle/>
        <a:p>
          <a:r>
            <a:rPr lang="en-US" altLang="zh-CN" dirty="0"/>
            <a:t>2min20s</a:t>
          </a:r>
          <a:endParaRPr lang="zh-CN" altLang="en-US" dirty="0"/>
        </a:p>
      </dgm:t>
    </dgm:pt>
    <dgm:pt modelId="{3711F887-B90E-47B0-985E-C50E24925AEE}" type="parTrans" cxnId="{5202E07C-6055-4832-9E8F-F0C2FBC72C51}">
      <dgm:prSet/>
      <dgm:spPr/>
      <dgm:t>
        <a:bodyPr/>
        <a:lstStyle/>
        <a:p>
          <a:endParaRPr lang="zh-CN" altLang="en-US"/>
        </a:p>
      </dgm:t>
    </dgm:pt>
    <dgm:pt modelId="{D80C031E-0A6F-45D1-A357-EB7807ECE78D}" type="sibTrans" cxnId="{5202E07C-6055-4832-9E8F-F0C2FBC72C51}">
      <dgm:prSet/>
      <dgm:spPr/>
      <dgm:t>
        <a:bodyPr/>
        <a:lstStyle/>
        <a:p>
          <a:endParaRPr lang="zh-CN" altLang="en-US"/>
        </a:p>
      </dgm:t>
    </dgm:pt>
    <dgm:pt modelId="{42774282-0DB9-4DA8-A713-37180C43EB5A}">
      <dgm:prSet phldrT="[文本]"/>
      <dgm:spPr/>
      <dgm:t>
        <a:bodyPr/>
        <a:lstStyle/>
        <a:p>
          <a:r>
            <a:rPr lang="en-US" altLang="zh-CN" dirty="0"/>
            <a:t>2min40s</a:t>
          </a:r>
          <a:endParaRPr lang="zh-CN" altLang="en-US" dirty="0"/>
        </a:p>
      </dgm:t>
    </dgm:pt>
    <dgm:pt modelId="{BF7A811A-7D5F-4DE7-BDA3-A665C48AA933}" type="parTrans" cxnId="{0BBF2797-0FD2-420D-9EC5-60DE3124A8AE}">
      <dgm:prSet/>
      <dgm:spPr/>
      <dgm:t>
        <a:bodyPr/>
        <a:lstStyle/>
        <a:p>
          <a:endParaRPr lang="zh-CN" altLang="en-US"/>
        </a:p>
      </dgm:t>
    </dgm:pt>
    <dgm:pt modelId="{D0CAD9D3-2107-42F3-ACEA-6A2A47921C7C}" type="sibTrans" cxnId="{0BBF2797-0FD2-420D-9EC5-60DE3124A8AE}">
      <dgm:prSet/>
      <dgm:spPr/>
      <dgm:t>
        <a:bodyPr/>
        <a:lstStyle/>
        <a:p>
          <a:endParaRPr lang="zh-CN" altLang="en-US"/>
        </a:p>
      </dgm:t>
    </dgm:pt>
    <dgm:pt modelId="{6E36D9A4-233A-4474-8387-4D42BCA14018}" type="pres">
      <dgm:prSet presAssocID="{793A21BB-9ABB-4C34-BFDB-9250EA18077A}" presName="Name0" presStyleCnt="0">
        <dgm:presLayoutVars>
          <dgm:dir/>
        </dgm:presLayoutVars>
      </dgm:prSet>
      <dgm:spPr/>
    </dgm:pt>
    <dgm:pt modelId="{F6B4D2E5-8038-4CA3-BCA5-D8B124F39396}" type="pres">
      <dgm:prSet presAssocID="{CA9DB13B-CEB7-447F-AD12-C5310CE4FF37}" presName="parComposite" presStyleCnt="0"/>
      <dgm:spPr/>
    </dgm:pt>
    <dgm:pt modelId="{CCD58C33-24D2-4332-BA38-07D6E8DF0FD7}" type="pres">
      <dgm:prSet presAssocID="{CA9DB13B-CEB7-447F-AD12-C5310CE4FF37}" presName="parBigCircle" presStyleLbl="node0" presStyleIdx="0" presStyleCnt="2"/>
      <dgm:spPr/>
    </dgm:pt>
    <dgm:pt modelId="{CD39D0A6-D059-431A-9A6B-6142DBE86583}" type="pres">
      <dgm:prSet presAssocID="{CA9DB13B-CEB7-447F-AD12-C5310CE4FF37}" presName="parTx" presStyleLbl="revTx" presStyleIdx="0" presStyleCnt="10"/>
      <dgm:spPr/>
    </dgm:pt>
    <dgm:pt modelId="{AC76077C-458D-4A35-887D-A68150102555}" type="pres">
      <dgm:prSet presAssocID="{CA9DB13B-CEB7-447F-AD12-C5310CE4FF37}" presName="bSpace" presStyleCnt="0"/>
      <dgm:spPr/>
    </dgm:pt>
    <dgm:pt modelId="{1D766361-C493-41FC-8698-F8D20DC60F75}" type="pres">
      <dgm:prSet presAssocID="{CA9DB13B-CEB7-447F-AD12-C5310CE4FF37}" presName="parBackupNorm" presStyleCnt="0"/>
      <dgm:spPr/>
    </dgm:pt>
    <dgm:pt modelId="{2D365053-37FC-4018-9CBD-26393CBD3141}" type="pres">
      <dgm:prSet presAssocID="{0CA0963D-1267-49E6-820B-3ABE6F739BFB}" presName="parSpace" presStyleCnt="0"/>
      <dgm:spPr/>
    </dgm:pt>
    <dgm:pt modelId="{260F9E2F-0AAE-4995-86AB-FAE4DD28703A}" type="pres">
      <dgm:prSet presAssocID="{169144D0-8B8B-43DD-B0BC-1E8C81B2513C}" presName="desBackupLeftNorm" presStyleCnt="0"/>
      <dgm:spPr/>
    </dgm:pt>
    <dgm:pt modelId="{5FF7D7AE-B21E-42D1-86E8-368101BCD826}" type="pres">
      <dgm:prSet presAssocID="{169144D0-8B8B-43DD-B0BC-1E8C81B2513C}" presName="desComposite" presStyleCnt="0"/>
      <dgm:spPr/>
    </dgm:pt>
    <dgm:pt modelId="{94119AB1-E795-41A0-A859-94B9672E9439}" type="pres">
      <dgm:prSet presAssocID="{169144D0-8B8B-43DD-B0BC-1E8C81B2513C}" presName="desCircle" presStyleLbl="node1" presStyleIdx="0" presStyleCnt="4"/>
      <dgm:spPr/>
    </dgm:pt>
    <dgm:pt modelId="{16C45A47-43E4-42EB-856E-07BE5CEB89F6}" type="pres">
      <dgm:prSet presAssocID="{169144D0-8B8B-43DD-B0BC-1E8C81B2513C}" presName="chTx" presStyleLbl="revTx" presStyleIdx="1" presStyleCnt="10"/>
      <dgm:spPr/>
    </dgm:pt>
    <dgm:pt modelId="{74DE02F6-D510-4A96-82BF-D81FDBEC5CB2}" type="pres">
      <dgm:prSet presAssocID="{169144D0-8B8B-43DD-B0BC-1E8C81B2513C}" presName="desTx" presStyleLbl="revTx" presStyleIdx="2" presStyleCnt="10">
        <dgm:presLayoutVars>
          <dgm:bulletEnabled val="1"/>
        </dgm:presLayoutVars>
      </dgm:prSet>
      <dgm:spPr/>
    </dgm:pt>
    <dgm:pt modelId="{1F9A987C-F295-44D5-955A-BC4AD910B914}" type="pres">
      <dgm:prSet presAssocID="{169144D0-8B8B-43DD-B0BC-1E8C81B2513C}" presName="desBackupRightNorm" presStyleCnt="0"/>
      <dgm:spPr/>
    </dgm:pt>
    <dgm:pt modelId="{B539E75C-4549-4332-88FF-FFDBC4EE8CD6}" type="pres">
      <dgm:prSet presAssocID="{3F3D5779-D0B0-4996-860D-47165488394E}" presName="desSpace" presStyleCnt="0"/>
      <dgm:spPr/>
    </dgm:pt>
    <dgm:pt modelId="{D24119A1-7104-4666-9311-CF314C84CA87}" type="pres">
      <dgm:prSet presAssocID="{202C7D54-6E05-48AA-AE82-E2DEC950F5A1}" presName="desBackupLeftNorm" presStyleCnt="0"/>
      <dgm:spPr/>
    </dgm:pt>
    <dgm:pt modelId="{38155CC5-E761-47B0-A2CE-C4BF2F43C6D3}" type="pres">
      <dgm:prSet presAssocID="{202C7D54-6E05-48AA-AE82-E2DEC950F5A1}" presName="desComposite" presStyleCnt="0"/>
      <dgm:spPr/>
    </dgm:pt>
    <dgm:pt modelId="{45638B86-EE0E-4291-BB4A-8CDFDB81D737}" type="pres">
      <dgm:prSet presAssocID="{202C7D54-6E05-48AA-AE82-E2DEC950F5A1}" presName="desCircle" presStyleLbl="node1" presStyleIdx="1" presStyleCnt="4"/>
      <dgm:spPr/>
    </dgm:pt>
    <dgm:pt modelId="{2F3EFE7D-45EA-4C5A-B02D-3A3E6FBE7471}" type="pres">
      <dgm:prSet presAssocID="{202C7D54-6E05-48AA-AE82-E2DEC950F5A1}" presName="chTx" presStyleLbl="revTx" presStyleIdx="3" presStyleCnt="10"/>
      <dgm:spPr/>
    </dgm:pt>
    <dgm:pt modelId="{4C29339A-6323-4DBB-84C6-EDAEB07966A9}" type="pres">
      <dgm:prSet presAssocID="{202C7D54-6E05-48AA-AE82-E2DEC950F5A1}" presName="desTx" presStyleLbl="revTx" presStyleIdx="4" presStyleCnt="10">
        <dgm:presLayoutVars>
          <dgm:bulletEnabled val="1"/>
        </dgm:presLayoutVars>
      </dgm:prSet>
      <dgm:spPr/>
    </dgm:pt>
    <dgm:pt modelId="{057E0EDF-C7B1-4D6C-810D-BFAE0293F685}" type="pres">
      <dgm:prSet presAssocID="{202C7D54-6E05-48AA-AE82-E2DEC950F5A1}" presName="desBackupRightNorm" presStyleCnt="0"/>
      <dgm:spPr/>
    </dgm:pt>
    <dgm:pt modelId="{FCE472AA-FA26-4B68-AA57-92C5EDFE7307}" type="pres">
      <dgm:prSet presAssocID="{8DEF1443-748E-487D-8749-E871D28694A7}" presName="desSpace" presStyleCnt="0"/>
      <dgm:spPr/>
    </dgm:pt>
    <dgm:pt modelId="{6692C317-0007-4294-87A8-58DB3B12198A}" type="pres">
      <dgm:prSet presAssocID="{75BD1A4E-F2C0-4F1C-8A7C-FAE82E141933}" presName="parComposite" presStyleCnt="0"/>
      <dgm:spPr/>
    </dgm:pt>
    <dgm:pt modelId="{D5C9C6C2-81ED-43FA-9E06-72BD35475064}" type="pres">
      <dgm:prSet presAssocID="{75BD1A4E-F2C0-4F1C-8A7C-FAE82E141933}" presName="parBigCircle" presStyleLbl="node0" presStyleIdx="1" presStyleCnt="2"/>
      <dgm:spPr/>
    </dgm:pt>
    <dgm:pt modelId="{29F81335-2C52-4767-BB14-2356E0A8A158}" type="pres">
      <dgm:prSet presAssocID="{75BD1A4E-F2C0-4F1C-8A7C-FAE82E141933}" presName="parTx" presStyleLbl="revTx" presStyleIdx="5" presStyleCnt="10"/>
      <dgm:spPr/>
    </dgm:pt>
    <dgm:pt modelId="{B74A9C5D-7AEC-4312-B385-1A9FF32C4CFB}" type="pres">
      <dgm:prSet presAssocID="{75BD1A4E-F2C0-4F1C-8A7C-FAE82E141933}" presName="bSpace" presStyleCnt="0"/>
      <dgm:spPr/>
    </dgm:pt>
    <dgm:pt modelId="{115260AB-BE62-427E-AF77-736D003F6591}" type="pres">
      <dgm:prSet presAssocID="{75BD1A4E-F2C0-4F1C-8A7C-FAE82E141933}" presName="parBackupNorm" presStyleCnt="0"/>
      <dgm:spPr/>
    </dgm:pt>
    <dgm:pt modelId="{A6E43552-833E-4119-BB42-08ECB5A0B635}" type="pres">
      <dgm:prSet presAssocID="{1A8BE048-DE2A-4B73-A8AB-64530439C812}" presName="parSpace" presStyleCnt="0"/>
      <dgm:spPr/>
    </dgm:pt>
    <dgm:pt modelId="{637CF28C-6AF8-426F-AAC5-DF0D726290A4}" type="pres">
      <dgm:prSet presAssocID="{624C60CD-8271-42EC-A53C-52D34C3A09E8}" presName="desBackupLeftNorm" presStyleCnt="0"/>
      <dgm:spPr/>
    </dgm:pt>
    <dgm:pt modelId="{206FB22D-F59B-4EA7-8B4D-73C308CA38A2}" type="pres">
      <dgm:prSet presAssocID="{624C60CD-8271-42EC-A53C-52D34C3A09E8}" presName="desComposite" presStyleCnt="0"/>
      <dgm:spPr/>
    </dgm:pt>
    <dgm:pt modelId="{13D862F7-24D2-4024-B98D-1A8D35A43B4C}" type="pres">
      <dgm:prSet presAssocID="{624C60CD-8271-42EC-A53C-52D34C3A09E8}" presName="desCircle" presStyleLbl="node1" presStyleIdx="2" presStyleCnt="4"/>
      <dgm:spPr/>
    </dgm:pt>
    <dgm:pt modelId="{CC7E7DB2-A184-4D7A-9B2C-351DD11EC5E1}" type="pres">
      <dgm:prSet presAssocID="{624C60CD-8271-42EC-A53C-52D34C3A09E8}" presName="chTx" presStyleLbl="revTx" presStyleIdx="6" presStyleCnt="10"/>
      <dgm:spPr/>
    </dgm:pt>
    <dgm:pt modelId="{02289D42-E65D-445E-A962-AFBF89EBAB4D}" type="pres">
      <dgm:prSet presAssocID="{624C60CD-8271-42EC-A53C-52D34C3A09E8}" presName="desTx" presStyleLbl="revTx" presStyleIdx="7" presStyleCnt="10">
        <dgm:presLayoutVars>
          <dgm:bulletEnabled val="1"/>
        </dgm:presLayoutVars>
      </dgm:prSet>
      <dgm:spPr/>
    </dgm:pt>
    <dgm:pt modelId="{BFFA2D37-9941-40E0-8857-54625642D7F6}" type="pres">
      <dgm:prSet presAssocID="{624C60CD-8271-42EC-A53C-52D34C3A09E8}" presName="desBackupRightNorm" presStyleCnt="0"/>
      <dgm:spPr/>
    </dgm:pt>
    <dgm:pt modelId="{9203E0C2-16AD-4692-A1C7-18F7F14F3A7B}" type="pres">
      <dgm:prSet presAssocID="{D80C031E-0A6F-45D1-A357-EB7807ECE78D}" presName="desSpace" presStyleCnt="0"/>
      <dgm:spPr/>
    </dgm:pt>
    <dgm:pt modelId="{E2B443CB-1A35-4AF2-97D8-EDA1399EA9A7}" type="pres">
      <dgm:prSet presAssocID="{42774282-0DB9-4DA8-A713-37180C43EB5A}" presName="desBackupLeftNorm" presStyleCnt="0"/>
      <dgm:spPr/>
    </dgm:pt>
    <dgm:pt modelId="{1991A9B6-C86F-4609-A3E3-E84D4691B11B}" type="pres">
      <dgm:prSet presAssocID="{42774282-0DB9-4DA8-A713-37180C43EB5A}" presName="desComposite" presStyleCnt="0"/>
      <dgm:spPr/>
    </dgm:pt>
    <dgm:pt modelId="{22340C64-490E-4359-86DF-45F327C19FE6}" type="pres">
      <dgm:prSet presAssocID="{42774282-0DB9-4DA8-A713-37180C43EB5A}" presName="desCircle" presStyleLbl="node1" presStyleIdx="3" presStyleCnt="4"/>
      <dgm:spPr/>
    </dgm:pt>
    <dgm:pt modelId="{5F0646AC-F6E5-42D4-B077-A441813EE312}" type="pres">
      <dgm:prSet presAssocID="{42774282-0DB9-4DA8-A713-37180C43EB5A}" presName="chTx" presStyleLbl="revTx" presStyleIdx="8" presStyleCnt="10"/>
      <dgm:spPr/>
    </dgm:pt>
    <dgm:pt modelId="{DA43650F-7A4D-446C-8361-4DC6BC7F8037}" type="pres">
      <dgm:prSet presAssocID="{42774282-0DB9-4DA8-A713-37180C43EB5A}" presName="desTx" presStyleLbl="revTx" presStyleIdx="9" presStyleCnt="10">
        <dgm:presLayoutVars>
          <dgm:bulletEnabled val="1"/>
        </dgm:presLayoutVars>
      </dgm:prSet>
      <dgm:spPr/>
    </dgm:pt>
    <dgm:pt modelId="{5D24B3BB-86B7-477D-B5AA-BDF238603089}" type="pres">
      <dgm:prSet presAssocID="{42774282-0DB9-4DA8-A713-37180C43EB5A}" presName="desBackupRightNorm" presStyleCnt="0"/>
      <dgm:spPr/>
    </dgm:pt>
    <dgm:pt modelId="{C5133666-5699-4667-8EB1-927D6497BBB1}" type="pres">
      <dgm:prSet presAssocID="{D0CAD9D3-2107-42F3-ACEA-6A2A47921C7C}" presName="desSpace" presStyleCnt="0"/>
      <dgm:spPr/>
    </dgm:pt>
  </dgm:ptLst>
  <dgm:cxnLst>
    <dgm:cxn modelId="{C243921D-1E7C-455E-A141-32D1CB961106}" type="presOf" srcId="{624C60CD-8271-42EC-A53C-52D34C3A09E8}" destId="{CC7E7DB2-A184-4D7A-9B2C-351DD11EC5E1}" srcOrd="0" destOrd="0" presId="urn:microsoft.com/office/officeart/2008/layout/CircleAccentTimeline"/>
    <dgm:cxn modelId="{F7395F40-888D-4EB3-B42E-AD31C71083ED}" srcId="{CA9DB13B-CEB7-447F-AD12-C5310CE4FF37}" destId="{169144D0-8B8B-43DD-B0BC-1E8C81B2513C}" srcOrd="0" destOrd="0" parTransId="{3B151BD6-2F01-4A8D-BB67-0B57DA06AD53}" sibTransId="{3F3D5779-D0B0-4996-860D-47165488394E}"/>
    <dgm:cxn modelId="{5202E07C-6055-4832-9E8F-F0C2FBC72C51}" srcId="{75BD1A4E-F2C0-4F1C-8A7C-FAE82E141933}" destId="{624C60CD-8271-42EC-A53C-52D34C3A09E8}" srcOrd="0" destOrd="0" parTransId="{3711F887-B90E-47B0-985E-C50E24925AEE}" sibTransId="{D80C031E-0A6F-45D1-A357-EB7807ECE78D}"/>
    <dgm:cxn modelId="{6C570487-88B9-4CFA-B607-C84FB16BE06C}" srcId="{CA9DB13B-CEB7-447F-AD12-C5310CE4FF37}" destId="{202C7D54-6E05-48AA-AE82-E2DEC950F5A1}" srcOrd="1" destOrd="0" parTransId="{69D96E70-43D5-4DF3-ACDD-BBFE23379465}" sibTransId="{8DEF1443-748E-487D-8749-E871D28694A7}"/>
    <dgm:cxn modelId="{6BB2C894-877D-4FD8-8672-4CC427109D47}" type="presOf" srcId="{CA9DB13B-CEB7-447F-AD12-C5310CE4FF37}" destId="{CD39D0A6-D059-431A-9A6B-6142DBE86583}" srcOrd="0" destOrd="0" presId="urn:microsoft.com/office/officeart/2008/layout/CircleAccentTimeline"/>
    <dgm:cxn modelId="{0BBF2797-0FD2-420D-9EC5-60DE3124A8AE}" srcId="{75BD1A4E-F2C0-4F1C-8A7C-FAE82E141933}" destId="{42774282-0DB9-4DA8-A713-37180C43EB5A}" srcOrd="1" destOrd="0" parTransId="{BF7A811A-7D5F-4DE7-BDA3-A665C48AA933}" sibTransId="{D0CAD9D3-2107-42F3-ACEA-6A2A47921C7C}"/>
    <dgm:cxn modelId="{56A70AA5-7899-46A7-AD1C-E442D699168A}" type="presOf" srcId="{793A21BB-9ABB-4C34-BFDB-9250EA18077A}" destId="{6E36D9A4-233A-4474-8387-4D42BCA14018}" srcOrd="0" destOrd="0" presId="urn:microsoft.com/office/officeart/2008/layout/CircleAccentTimeline"/>
    <dgm:cxn modelId="{052DF8CA-A27E-4251-8046-590206309496}" type="presOf" srcId="{42774282-0DB9-4DA8-A713-37180C43EB5A}" destId="{5F0646AC-F6E5-42D4-B077-A441813EE312}" srcOrd="0" destOrd="0" presId="urn:microsoft.com/office/officeart/2008/layout/CircleAccentTimeline"/>
    <dgm:cxn modelId="{556AADCF-4264-401C-8DCF-ED4783CBD35B}" type="presOf" srcId="{75BD1A4E-F2C0-4F1C-8A7C-FAE82E141933}" destId="{29F81335-2C52-4767-BB14-2356E0A8A158}" srcOrd="0" destOrd="0" presId="urn:microsoft.com/office/officeart/2008/layout/CircleAccentTimeline"/>
    <dgm:cxn modelId="{3DA93FD6-7F38-46CA-9286-48D6AC7CBF94}" srcId="{793A21BB-9ABB-4C34-BFDB-9250EA18077A}" destId="{75BD1A4E-F2C0-4F1C-8A7C-FAE82E141933}" srcOrd="1" destOrd="0" parTransId="{DD2C6DD8-7344-4930-8CEA-7E2E2BDB8E65}" sibTransId="{1A8BE048-DE2A-4B73-A8AB-64530439C812}"/>
    <dgm:cxn modelId="{76C202DD-C7E0-475D-9BFC-20CFD7DA128B}" srcId="{793A21BB-9ABB-4C34-BFDB-9250EA18077A}" destId="{CA9DB13B-CEB7-447F-AD12-C5310CE4FF37}" srcOrd="0" destOrd="0" parTransId="{F563B016-AB34-406B-9AA7-7EE7661D919A}" sibTransId="{0CA0963D-1267-49E6-820B-3ABE6F739BFB}"/>
    <dgm:cxn modelId="{B5C193EA-566C-446E-A527-74D2305729B6}" type="presOf" srcId="{202C7D54-6E05-48AA-AE82-E2DEC950F5A1}" destId="{2F3EFE7D-45EA-4C5A-B02D-3A3E6FBE7471}" srcOrd="0" destOrd="0" presId="urn:microsoft.com/office/officeart/2008/layout/CircleAccentTimeline"/>
    <dgm:cxn modelId="{A0A5CDF2-34B0-4B8F-AF45-04D7AEF022B2}" type="presOf" srcId="{169144D0-8B8B-43DD-B0BC-1E8C81B2513C}" destId="{16C45A47-43E4-42EB-856E-07BE5CEB89F6}" srcOrd="0" destOrd="0" presId="urn:microsoft.com/office/officeart/2008/layout/CircleAccentTimeline"/>
    <dgm:cxn modelId="{F7632CCF-A0C1-425F-9D15-F9570703594C}" type="presParOf" srcId="{6E36D9A4-233A-4474-8387-4D42BCA14018}" destId="{F6B4D2E5-8038-4CA3-BCA5-D8B124F39396}" srcOrd="0" destOrd="0" presId="urn:microsoft.com/office/officeart/2008/layout/CircleAccentTimeline"/>
    <dgm:cxn modelId="{3FCC3708-6863-4FEB-9E79-72204E7E0635}" type="presParOf" srcId="{F6B4D2E5-8038-4CA3-BCA5-D8B124F39396}" destId="{CCD58C33-24D2-4332-BA38-07D6E8DF0FD7}" srcOrd="0" destOrd="0" presId="urn:microsoft.com/office/officeart/2008/layout/CircleAccentTimeline"/>
    <dgm:cxn modelId="{E45070AA-F1A8-405B-B784-AFD2E182E2D4}" type="presParOf" srcId="{F6B4D2E5-8038-4CA3-BCA5-D8B124F39396}" destId="{CD39D0A6-D059-431A-9A6B-6142DBE86583}" srcOrd="1" destOrd="0" presId="urn:microsoft.com/office/officeart/2008/layout/CircleAccentTimeline"/>
    <dgm:cxn modelId="{AB1BA7E2-FDCA-4028-B849-8B0ADC55418D}" type="presParOf" srcId="{F6B4D2E5-8038-4CA3-BCA5-D8B124F39396}" destId="{AC76077C-458D-4A35-887D-A68150102555}" srcOrd="2" destOrd="0" presId="urn:microsoft.com/office/officeart/2008/layout/CircleAccentTimeline"/>
    <dgm:cxn modelId="{F1D78BC1-98CD-43DF-B2A8-7B43F2ED914B}" type="presParOf" srcId="{6E36D9A4-233A-4474-8387-4D42BCA14018}" destId="{1D766361-C493-41FC-8698-F8D20DC60F75}" srcOrd="1" destOrd="0" presId="urn:microsoft.com/office/officeart/2008/layout/CircleAccentTimeline"/>
    <dgm:cxn modelId="{453C1328-425E-41AE-ADE2-2C9C251D065F}" type="presParOf" srcId="{6E36D9A4-233A-4474-8387-4D42BCA14018}" destId="{2D365053-37FC-4018-9CBD-26393CBD3141}" srcOrd="2" destOrd="0" presId="urn:microsoft.com/office/officeart/2008/layout/CircleAccentTimeline"/>
    <dgm:cxn modelId="{4AAB484C-B181-49A9-8491-A61D9DD9EA3B}" type="presParOf" srcId="{6E36D9A4-233A-4474-8387-4D42BCA14018}" destId="{260F9E2F-0AAE-4995-86AB-FAE4DD28703A}" srcOrd="3" destOrd="0" presId="urn:microsoft.com/office/officeart/2008/layout/CircleAccentTimeline"/>
    <dgm:cxn modelId="{78E826AC-E139-4054-A575-4C857A231D55}" type="presParOf" srcId="{6E36D9A4-233A-4474-8387-4D42BCA14018}" destId="{5FF7D7AE-B21E-42D1-86E8-368101BCD826}" srcOrd="4" destOrd="0" presId="urn:microsoft.com/office/officeart/2008/layout/CircleAccentTimeline"/>
    <dgm:cxn modelId="{13C1442B-24A3-4057-90C5-46716E319FCA}" type="presParOf" srcId="{5FF7D7AE-B21E-42D1-86E8-368101BCD826}" destId="{94119AB1-E795-41A0-A859-94B9672E9439}" srcOrd="0" destOrd="0" presId="urn:microsoft.com/office/officeart/2008/layout/CircleAccentTimeline"/>
    <dgm:cxn modelId="{FBCF292D-D4B9-4B19-B1D1-A46CB538F623}" type="presParOf" srcId="{5FF7D7AE-B21E-42D1-86E8-368101BCD826}" destId="{16C45A47-43E4-42EB-856E-07BE5CEB89F6}" srcOrd="1" destOrd="0" presId="urn:microsoft.com/office/officeart/2008/layout/CircleAccentTimeline"/>
    <dgm:cxn modelId="{C0F7560D-0C4B-4427-81A9-8EC8C232A5D6}" type="presParOf" srcId="{5FF7D7AE-B21E-42D1-86E8-368101BCD826}" destId="{74DE02F6-D510-4A96-82BF-D81FDBEC5CB2}" srcOrd="2" destOrd="0" presId="urn:microsoft.com/office/officeart/2008/layout/CircleAccentTimeline"/>
    <dgm:cxn modelId="{A11FA884-8F9F-48E5-8D86-606D81BF2D4F}" type="presParOf" srcId="{6E36D9A4-233A-4474-8387-4D42BCA14018}" destId="{1F9A987C-F295-44D5-955A-BC4AD910B914}" srcOrd="5" destOrd="0" presId="urn:microsoft.com/office/officeart/2008/layout/CircleAccentTimeline"/>
    <dgm:cxn modelId="{DD6F771A-41F8-4CC8-8464-0964F23DFBC5}" type="presParOf" srcId="{6E36D9A4-233A-4474-8387-4D42BCA14018}" destId="{B539E75C-4549-4332-88FF-FFDBC4EE8CD6}" srcOrd="6" destOrd="0" presId="urn:microsoft.com/office/officeart/2008/layout/CircleAccentTimeline"/>
    <dgm:cxn modelId="{73AD3221-6C32-4685-A994-EE4F67315E89}" type="presParOf" srcId="{6E36D9A4-233A-4474-8387-4D42BCA14018}" destId="{D24119A1-7104-4666-9311-CF314C84CA87}" srcOrd="7" destOrd="0" presId="urn:microsoft.com/office/officeart/2008/layout/CircleAccentTimeline"/>
    <dgm:cxn modelId="{03CF4BD0-372D-4112-B434-3C6E89224E27}" type="presParOf" srcId="{6E36D9A4-233A-4474-8387-4D42BCA14018}" destId="{38155CC5-E761-47B0-A2CE-C4BF2F43C6D3}" srcOrd="8" destOrd="0" presId="urn:microsoft.com/office/officeart/2008/layout/CircleAccentTimeline"/>
    <dgm:cxn modelId="{EAD0CBA7-BBA0-4E63-B20F-66E785D6EAE7}" type="presParOf" srcId="{38155CC5-E761-47B0-A2CE-C4BF2F43C6D3}" destId="{45638B86-EE0E-4291-BB4A-8CDFDB81D737}" srcOrd="0" destOrd="0" presId="urn:microsoft.com/office/officeart/2008/layout/CircleAccentTimeline"/>
    <dgm:cxn modelId="{C014E642-103B-4ED0-BF81-1605BDA2AEA4}" type="presParOf" srcId="{38155CC5-E761-47B0-A2CE-C4BF2F43C6D3}" destId="{2F3EFE7D-45EA-4C5A-B02D-3A3E6FBE7471}" srcOrd="1" destOrd="0" presId="urn:microsoft.com/office/officeart/2008/layout/CircleAccentTimeline"/>
    <dgm:cxn modelId="{59460440-657B-4142-9CB2-4D8D7237D750}" type="presParOf" srcId="{38155CC5-E761-47B0-A2CE-C4BF2F43C6D3}" destId="{4C29339A-6323-4DBB-84C6-EDAEB07966A9}" srcOrd="2" destOrd="0" presId="urn:microsoft.com/office/officeart/2008/layout/CircleAccentTimeline"/>
    <dgm:cxn modelId="{04D58B6C-EACE-4E26-BBC7-21A1603F59AF}" type="presParOf" srcId="{6E36D9A4-233A-4474-8387-4D42BCA14018}" destId="{057E0EDF-C7B1-4D6C-810D-BFAE0293F685}" srcOrd="9" destOrd="0" presId="urn:microsoft.com/office/officeart/2008/layout/CircleAccentTimeline"/>
    <dgm:cxn modelId="{F38B86FB-A773-4E14-96D1-9E3D1268D97A}" type="presParOf" srcId="{6E36D9A4-233A-4474-8387-4D42BCA14018}" destId="{FCE472AA-FA26-4B68-AA57-92C5EDFE7307}" srcOrd="10" destOrd="0" presId="urn:microsoft.com/office/officeart/2008/layout/CircleAccentTimeline"/>
    <dgm:cxn modelId="{CC891D44-B62E-4703-B52A-0C6CAE82BDC4}" type="presParOf" srcId="{6E36D9A4-233A-4474-8387-4D42BCA14018}" destId="{6692C317-0007-4294-87A8-58DB3B12198A}" srcOrd="11" destOrd="0" presId="urn:microsoft.com/office/officeart/2008/layout/CircleAccentTimeline"/>
    <dgm:cxn modelId="{5E2AD096-76FA-4486-B1BF-BF356C73238D}" type="presParOf" srcId="{6692C317-0007-4294-87A8-58DB3B12198A}" destId="{D5C9C6C2-81ED-43FA-9E06-72BD35475064}" srcOrd="0" destOrd="0" presId="urn:microsoft.com/office/officeart/2008/layout/CircleAccentTimeline"/>
    <dgm:cxn modelId="{630C1381-792C-43B5-A12A-B092396B6260}" type="presParOf" srcId="{6692C317-0007-4294-87A8-58DB3B12198A}" destId="{29F81335-2C52-4767-BB14-2356E0A8A158}" srcOrd="1" destOrd="0" presId="urn:microsoft.com/office/officeart/2008/layout/CircleAccentTimeline"/>
    <dgm:cxn modelId="{768A0A65-53F9-43D0-8832-B9D56EBCDA17}" type="presParOf" srcId="{6692C317-0007-4294-87A8-58DB3B12198A}" destId="{B74A9C5D-7AEC-4312-B385-1A9FF32C4CFB}" srcOrd="2" destOrd="0" presId="urn:microsoft.com/office/officeart/2008/layout/CircleAccentTimeline"/>
    <dgm:cxn modelId="{97FA52B7-5881-44C3-97E7-39E7F655057F}" type="presParOf" srcId="{6E36D9A4-233A-4474-8387-4D42BCA14018}" destId="{115260AB-BE62-427E-AF77-736D003F6591}" srcOrd="12" destOrd="0" presId="urn:microsoft.com/office/officeart/2008/layout/CircleAccentTimeline"/>
    <dgm:cxn modelId="{8644B417-CCB3-48C8-9601-2E6BC1DAF77D}" type="presParOf" srcId="{6E36D9A4-233A-4474-8387-4D42BCA14018}" destId="{A6E43552-833E-4119-BB42-08ECB5A0B635}" srcOrd="13" destOrd="0" presId="urn:microsoft.com/office/officeart/2008/layout/CircleAccentTimeline"/>
    <dgm:cxn modelId="{A1ECB2E3-DFBD-4C11-AF16-F48D5E723B3C}" type="presParOf" srcId="{6E36D9A4-233A-4474-8387-4D42BCA14018}" destId="{637CF28C-6AF8-426F-AAC5-DF0D726290A4}" srcOrd="14" destOrd="0" presId="urn:microsoft.com/office/officeart/2008/layout/CircleAccentTimeline"/>
    <dgm:cxn modelId="{88288670-07DC-44D1-8743-2EA2BD7A7DCC}" type="presParOf" srcId="{6E36D9A4-233A-4474-8387-4D42BCA14018}" destId="{206FB22D-F59B-4EA7-8B4D-73C308CA38A2}" srcOrd="15" destOrd="0" presId="urn:microsoft.com/office/officeart/2008/layout/CircleAccentTimeline"/>
    <dgm:cxn modelId="{CDD85F10-5F94-485F-ABDA-6676B06173B8}" type="presParOf" srcId="{206FB22D-F59B-4EA7-8B4D-73C308CA38A2}" destId="{13D862F7-24D2-4024-B98D-1A8D35A43B4C}" srcOrd="0" destOrd="0" presId="urn:microsoft.com/office/officeart/2008/layout/CircleAccentTimeline"/>
    <dgm:cxn modelId="{BA6F14E4-6251-4095-A38A-BCA77E75FDCA}" type="presParOf" srcId="{206FB22D-F59B-4EA7-8B4D-73C308CA38A2}" destId="{CC7E7DB2-A184-4D7A-9B2C-351DD11EC5E1}" srcOrd="1" destOrd="0" presId="urn:microsoft.com/office/officeart/2008/layout/CircleAccentTimeline"/>
    <dgm:cxn modelId="{A1987627-E9F7-460F-B8CD-EFDA8EC80EC4}" type="presParOf" srcId="{206FB22D-F59B-4EA7-8B4D-73C308CA38A2}" destId="{02289D42-E65D-445E-A962-AFBF89EBAB4D}" srcOrd="2" destOrd="0" presId="urn:microsoft.com/office/officeart/2008/layout/CircleAccentTimeline"/>
    <dgm:cxn modelId="{BEA846AA-4DE3-4E60-9D98-48C9662B8B67}" type="presParOf" srcId="{6E36D9A4-233A-4474-8387-4D42BCA14018}" destId="{BFFA2D37-9941-40E0-8857-54625642D7F6}" srcOrd="16" destOrd="0" presId="urn:microsoft.com/office/officeart/2008/layout/CircleAccentTimeline"/>
    <dgm:cxn modelId="{B48EF17F-DC9E-492F-972D-6A548611D4B8}" type="presParOf" srcId="{6E36D9A4-233A-4474-8387-4D42BCA14018}" destId="{9203E0C2-16AD-4692-A1C7-18F7F14F3A7B}" srcOrd="17" destOrd="0" presId="urn:microsoft.com/office/officeart/2008/layout/CircleAccentTimeline"/>
    <dgm:cxn modelId="{0E49FE8B-ED10-485D-9E21-7F9F0B9308FB}" type="presParOf" srcId="{6E36D9A4-233A-4474-8387-4D42BCA14018}" destId="{E2B443CB-1A35-4AF2-97D8-EDA1399EA9A7}" srcOrd="18" destOrd="0" presId="urn:microsoft.com/office/officeart/2008/layout/CircleAccentTimeline"/>
    <dgm:cxn modelId="{3C805FEE-0F90-49C4-9BF6-B8BA9E4CF752}" type="presParOf" srcId="{6E36D9A4-233A-4474-8387-4D42BCA14018}" destId="{1991A9B6-C86F-4609-A3E3-E84D4691B11B}" srcOrd="19" destOrd="0" presId="urn:microsoft.com/office/officeart/2008/layout/CircleAccentTimeline"/>
    <dgm:cxn modelId="{764397AB-8786-41FB-943C-6F6001C4B96F}" type="presParOf" srcId="{1991A9B6-C86F-4609-A3E3-E84D4691B11B}" destId="{22340C64-490E-4359-86DF-45F327C19FE6}" srcOrd="0" destOrd="0" presId="urn:microsoft.com/office/officeart/2008/layout/CircleAccentTimeline"/>
    <dgm:cxn modelId="{6BF0A59B-0904-460B-A950-D65DA4554095}" type="presParOf" srcId="{1991A9B6-C86F-4609-A3E3-E84D4691B11B}" destId="{5F0646AC-F6E5-42D4-B077-A441813EE312}" srcOrd="1" destOrd="0" presId="urn:microsoft.com/office/officeart/2008/layout/CircleAccentTimeline"/>
    <dgm:cxn modelId="{7433C84D-4738-43F4-A30A-63996A4FAA6B}" type="presParOf" srcId="{1991A9B6-C86F-4609-A3E3-E84D4691B11B}" destId="{DA43650F-7A4D-446C-8361-4DC6BC7F8037}" srcOrd="2" destOrd="0" presId="urn:microsoft.com/office/officeart/2008/layout/CircleAccentTimeline"/>
    <dgm:cxn modelId="{6F219177-7CB9-4070-9E96-03AF709CB8AE}" type="presParOf" srcId="{6E36D9A4-233A-4474-8387-4D42BCA14018}" destId="{5D24B3BB-86B7-477D-B5AA-BDF238603089}" srcOrd="20" destOrd="0" presId="urn:microsoft.com/office/officeart/2008/layout/CircleAccentTimeline"/>
    <dgm:cxn modelId="{6DC2DAE2-5F88-4EF4-AE0D-4DFCD6E9A786}" type="presParOf" srcId="{6E36D9A4-233A-4474-8387-4D42BCA14018}" destId="{C5133666-5699-4667-8EB1-927D6497BBB1}" srcOrd="21" destOrd="0" presId="urn:microsoft.com/office/officeart/2008/layout/CircleAccentTimeline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CD58C33-24D2-4332-BA38-07D6E8DF0FD7}">
      <dsp:nvSpPr>
        <dsp:cNvPr id="0" name=""/>
        <dsp:cNvSpPr/>
      </dsp:nvSpPr>
      <dsp:spPr>
        <a:xfrm>
          <a:off x="232698" y="845570"/>
          <a:ext cx="701383" cy="701383"/>
        </a:xfrm>
        <a:prstGeom prst="donut">
          <a:avLst>
            <a:gd name="adj" fmla="val 2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D39D0A6-D059-431A-9A6B-6142DBE86583}">
      <dsp:nvSpPr>
        <dsp:cNvPr id="0" name=""/>
        <dsp:cNvSpPr/>
      </dsp:nvSpPr>
      <dsp:spPr>
        <a:xfrm rot="17700000">
          <a:off x="479834" y="273799"/>
          <a:ext cx="871897" cy="4201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6040" tIns="0" rIns="0" bIns="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1min</a:t>
          </a:r>
          <a:endParaRPr lang="zh-CN" altLang="en-US" sz="2600" kern="1200" dirty="0"/>
        </a:p>
      </dsp:txBody>
      <dsp:txXfrm>
        <a:off x="479834" y="273799"/>
        <a:ext cx="871897" cy="420187"/>
      </dsp:txXfrm>
    </dsp:sp>
    <dsp:sp modelId="{94119AB1-E795-41A0-A859-94B9672E9439}">
      <dsp:nvSpPr>
        <dsp:cNvPr id="0" name=""/>
        <dsp:cNvSpPr/>
      </dsp:nvSpPr>
      <dsp:spPr>
        <a:xfrm>
          <a:off x="986913" y="1014231"/>
          <a:ext cx="364062" cy="36406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6C45A47-43E4-42EB-856E-07BE5CEB89F6}">
      <dsp:nvSpPr>
        <dsp:cNvPr id="0" name=""/>
        <dsp:cNvSpPr/>
      </dsp:nvSpPr>
      <dsp:spPr>
        <a:xfrm rot="17700000">
          <a:off x="555730" y="1520948"/>
          <a:ext cx="754232" cy="3636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8100" bIns="0" numCol="1" spcCol="1270" anchor="ctr" anchorCtr="0">
          <a:noAutofit/>
        </a:bodyPr>
        <a:lstStyle/>
        <a:p>
          <a:pPr marL="0" lvl="0" indent="0" algn="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1min20s</a:t>
          </a:r>
          <a:endParaRPr lang="zh-CN" altLang="en-US" sz="1500" kern="1200" dirty="0"/>
        </a:p>
      </dsp:txBody>
      <dsp:txXfrm>
        <a:off x="555730" y="1520948"/>
        <a:ext cx="754232" cy="363662"/>
      </dsp:txXfrm>
    </dsp:sp>
    <dsp:sp modelId="{74DE02F6-D510-4A96-82BF-D81FDBEC5CB2}">
      <dsp:nvSpPr>
        <dsp:cNvPr id="0" name=""/>
        <dsp:cNvSpPr/>
      </dsp:nvSpPr>
      <dsp:spPr>
        <a:xfrm rot="17700000">
          <a:off x="1027925" y="507913"/>
          <a:ext cx="754232" cy="3636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5638B86-EE0E-4291-BB4A-8CDFDB81D737}">
      <dsp:nvSpPr>
        <dsp:cNvPr id="0" name=""/>
        <dsp:cNvSpPr/>
      </dsp:nvSpPr>
      <dsp:spPr>
        <a:xfrm>
          <a:off x="1403750" y="1014231"/>
          <a:ext cx="364062" cy="36406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3EFE7D-45EA-4C5A-B02D-3A3E6FBE7471}">
      <dsp:nvSpPr>
        <dsp:cNvPr id="0" name=""/>
        <dsp:cNvSpPr/>
      </dsp:nvSpPr>
      <dsp:spPr>
        <a:xfrm rot="17700000">
          <a:off x="972568" y="1520948"/>
          <a:ext cx="754232" cy="3636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8100" bIns="0" numCol="1" spcCol="1270" anchor="ctr" anchorCtr="0">
          <a:noAutofit/>
        </a:bodyPr>
        <a:lstStyle/>
        <a:p>
          <a:pPr marL="0" lvl="0" indent="0" algn="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1min40s</a:t>
          </a:r>
          <a:endParaRPr lang="zh-CN" altLang="en-US" sz="1500" kern="1200" dirty="0"/>
        </a:p>
      </dsp:txBody>
      <dsp:txXfrm>
        <a:off x="972568" y="1520948"/>
        <a:ext cx="754232" cy="363662"/>
      </dsp:txXfrm>
    </dsp:sp>
    <dsp:sp modelId="{4C29339A-6323-4DBB-84C6-EDAEB07966A9}">
      <dsp:nvSpPr>
        <dsp:cNvPr id="0" name=""/>
        <dsp:cNvSpPr/>
      </dsp:nvSpPr>
      <dsp:spPr>
        <a:xfrm rot="17700000">
          <a:off x="1444762" y="507913"/>
          <a:ext cx="754232" cy="3636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5C9C6C2-81ED-43FA-9E06-72BD35475064}">
      <dsp:nvSpPr>
        <dsp:cNvPr id="0" name=""/>
        <dsp:cNvSpPr/>
      </dsp:nvSpPr>
      <dsp:spPr>
        <a:xfrm>
          <a:off x="1820643" y="845570"/>
          <a:ext cx="701383" cy="701383"/>
        </a:xfrm>
        <a:prstGeom prst="donut">
          <a:avLst>
            <a:gd name="adj" fmla="val 2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9F81335-2C52-4767-BB14-2356E0A8A158}">
      <dsp:nvSpPr>
        <dsp:cNvPr id="0" name=""/>
        <dsp:cNvSpPr/>
      </dsp:nvSpPr>
      <dsp:spPr>
        <a:xfrm rot="17700000">
          <a:off x="2067779" y="273799"/>
          <a:ext cx="871897" cy="4201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6040" tIns="0" rIns="0" bIns="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2min</a:t>
          </a:r>
          <a:endParaRPr lang="zh-CN" altLang="en-US" sz="2600" kern="1200" dirty="0"/>
        </a:p>
      </dsp:txBody>
      <dsp:txXfrm>
        <a:off x="2067779" y="273799"/>
        <a:ext cx="871897" cy="420187"/>
      </dsp:txXfrm>
    </dsp:sp>
    <dsp:sp modelId="{13D862F7-24D2-4024-B98D-1A8D35A43B4C}">
      <dsp:nvSpPr>
        <dsp:cNvPr id="0" name=""/>
        <dsp:cNvSpPr/>
      </dsp:nvSpPr>
      <dsp:spPr>
        <a:xfrm>
          <a:off x="2574858" y="1014231"/>
          <a:ext cx="364062" cy="36406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7E7DB2-A184-4D7A-9B2C-351DD11EC5E1}">
      <dsp:nvSpPr>
        <dsp:cNvPr id="0" name=""/>
        <dsp:cNvSpPr/>
      </dsp:nvSpPr>
      <dsp:spPr>
        <a:xfrm rot="17700000">
          <a:off x="2143675" y="1520948"/>
          <a:ext cx="754232" cy="3636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8100" bIns="0" numCol="1" spcCol="1270" anchor="ctr" anchorCtr="0">
          <a:noAutofit/>
        </a:bodyPr>
        <a:lstStyle/>
        <a:p>
          <a:pPr marL="0" lvl="0" indent="0" algn="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2min20s</a:t>
          </a:r>
          <a:endParaRPr lang="zh-CN" altLang="en-US" sz="1500" kern="1200" dirty="0"/>
        </a:p>
      </dsp:txBody>
      <dsp:txXfrm>
        <a:off x="2143675" y="1520948"/>
        <a:ext cx="754232" cy="363662"/>
      </dsp:txXfrm>
    </dsp:sp>
    <dsp:sp modelId="{02289D42-E65D-445E-A962-AFBF89EBAB4D}">
      <dsp:nvSpPr>
        <dsp:cNvPr id="0" name=""/>
        <dsp:cNvSpPr/>
      </dsp:nvSpPr>
      <dsp:spPr>
        <a:xfrm rot="17700000">
          <a:off x="2615870" y="507913"/>
          <a:ext cx="754232" cy="3636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340C64-490E-4359-86DF-45F327C19FE6}">
      <dsp:nvSpPr>
        <dsp:cNvPr id="0" name=""/>
        <dsp:cNvSpPr/>
      </dsp:nvSpPr>
      <dsp:spPr>
        <a:xfrm>
          <a:off x="2991695" y="1014231"/>
          <a:ext cx="364062" cy="36406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F0646AC-F6E5-42D4-B077-A441813EE312}">
      <dsp:nvSpPr>
        <dsp:cNvPr id="0" name=""/>
        <dsp:cNvSpPr/>
      </dsp:nvSpPr>
      <dsp:spPr>
        <a:xfrm rot="17700000">
          <a:off x="2560513" y="1520948"/>
          <a:ext cx="754232" cy="3636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8100" bIns="0" numCol="1" spcCol="1270" anchor="ctr" anchorCtr="0">
          <a:noAutofit/>
        </a:bodyPr>
        <a:lstStyle/>
        <a:p>
          <a:pPr marL="0" lvl="0" indent="0" algn="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2min40s</a:t>
          </a:r>
          <a:endParaRPr lang="zh-CN" altLang="en-US" sz="1500" kern="1200" dirty="0"/>
        </a:p>
      </dsp:txBody>
      <dsp:txXfrm>
        <a:off x="2560513" y="1520948"/>
        <a:ext cx="754232" cy="363662"/>
      </dsp:txXfrm>
    </dsp:sp>
    <dsp:sp modelId="{DA43650F-7A4D-446C-8361-4DC6BC7F8037}">
      <dsp:nvSpPr>
        <dsp:cNvPr id="0" name=""/>
        <dsp:cNvSpPr/>
      </dsp:nvSpPr>
      <dsp:spPr>
        <a:xfrm rot="17700000">
          <a:off x="3032707" y="507913"/>
          <a:ext cx="754232" cy="3636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CircleAccentTimeline">
  <dgm:title val=""/>
  <dgm:desc val=""/>
  <dgm:catLst>
    <dgm:cat type="process" pri="7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41" srcId="1" destId="11" srcOrd="0" destOrd="0"/>
        <dgm:cxn modelId="42" srcId="1" destId="12" srcOrd="1" destOrd="0"/>
        <dgm:cxn modelId="5" srcId="0" destId="2" srcOrd="0" destOrd="0"/>
        <dgm:cxn modelId="51" srcId="2" destId="21" srcOrd="0" destOrd="0"/>
        <dgm:cxn modelId="52" srcId="2" destId="2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clrData>
  <dgm:layoutNode name="Name0">
    <dgm:varLst>
      <dgm:dir/>
    </dgm:varLst>
    <dgm:choose name="Name1">
      <dgm:if name="Name2" func="var" arg="dir" op="equ" val="norm">
        <dgm:alg type="lin">
          <dgm:param type="fallback" val="2D"/>
          <dgm:param type="nodeVertAlign" val="b"/>
        </dgm:alg>
      </dgm:if>
      <dgm:else name="Name3">
        <dgm:alg type="lin">
          <dgm:param type="fallback" val="2D"/>
          <dgm:param type="nodeVertAlign" val="b"/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h" for="ch" forName="parComposite" refType="h"/>
      <dgm:constr type="w" for="ch" forName="parComposite" refType="h" refFor="ch" refForName="parComposite" fact="0.4986"/>
      <dgm:constr type="h" for="ch" forName="desComposite" refType="h" fact="0.8722"/>
      <dgm:constr type="w" for="ch" forName="desComposite" refType="h" refFor="ch" refForName="desComposite" fact="0.6056"/>
      <dgm:constr type="w" for="ch" forName="parBackupNorm" refType="w" refFor="ch" refForName="parComposite" fact="-0.3369"/>
      <dgm:constr type="w" for="ch" forName="parBackupRTL" refType="w" refFor="ch" refForName="parComposite" fact="-0.3369"/>
      <dgm:constr type="w" for="ch" forName="parBackupRev" refType="w" refFor="ch" refForName="parComposite" fact="0"/>
      <dgm:constr type="w" for="ch" forName="desBackupLeftNorm" refType="w" refFor="ch" refForName="desComposite" fact="-0.3376"/>
      <dgm:constr type="w" for="ch" forName="desBackupLeftRev" refType="w" refFor="ch" refForName="desComposite" fact="-0.3376"/>
      <dgm:constr type="w" for="ch" forName="desBackupRightNorm" refType="w" refFor="ch" refForName="desComposite" fact="-0.3376"/>
      <dgm:constr type="w" for="ch" forName="desBackupRightRev" refType="w" refFor="ch" refForName="desComposite" fact="-0.3376"/>
      <dgm:constr type="w" for="ch" forName="parSpace" refType="w" refFor="ch" refForName="parComposite" fact="0.05"/>
      <dgm:constr type="w" for="ch" forName="desSpace" refType="w" refFor="ch" refForName="parComposite" fact="0.05"/>
      <dgm:constr type="primFontSz" for="des" forName="parTx" op="equ" val="65"/>
      <dgm:constr type="primFontSz" for="des" forName="chTx" refType="primFontSz" refFor="des" refForName="parTx" op="lte" val="65"/>
      <dgm:constr type="primFontSz" for="des" forName="desTx" refType="primFontSz" refFor="des" refForName="chTx" op="lte" val="65"/>
      <dgm:constr type="primFontSz" for="des" forName="desTx" refType="primFontSz" refFor="des" refForName="parTx" op="lte"/>
    </dgm:constrLst>
    <dgm:forEach name="Name4" axis="ch" ptType="node">
      <dgm:layoutNode name="parComposite">
        <dgm:alg type="composite"/>
        <dgm:shape xmlns:r="http://schemas.openxmlformats.org/officeDocument/2006/relationships" r:blip="">
          <dgm:adjLst/>
        </dgm:shape>
        <dgm:choose name="Name5">
          <dgm:if name="Name6" func="var" arg="dir" op="equ" val="norm">
            <dgm:constrLst>
              <dgm:constr type="l" for="ch" forName="parBigCircle"/>
              <dgm:constr type="ctrY" for="ch" forName="parBigCircle" refType="h" fact="0.5639"/>
              <dgm:constr type="w" for="ch" forName="parBigCircle" refType="w" fact="0.6631"/>
              <dgm:constr type="h" for="ch" forName="parBigCircle" refType="w" refFor="ch" refForName="parBigCircle"/>
              <dgm:constr type="r" for="ch" forName="parTx" refType="w"/>
              <dgm:constr type="t" for="ch" forName="parTx"/>
              <dgm:constr type="w" for="ch" forName="parTx" refType="w" fact="0.7084"/>
              <dgm:constr type="h" for="ch" forName="parTx" refType="h" fact="0.4562"/>
              <dgm:constr type="t" for="ch" forName="bSpace" refType="ctrY" refFor="ch" refForName="parBigCircle"/>
              <dgm:constr type="b" for="ch" forName="bSpace" refType="h"/>
              <dgm:constr type="l" for="ch" forName="bSpace"/>
              <dgm:constr type="w" for="ch" forName="bSpace" val="1"/>
            </dgm:constrLst>
          </dgm:if>
          <dgm:else name="Name7">
            <dgm:constrLst>
              <dgm:constr type="r" for="ch" forName="parBigCircle" refType="w"/>
              <dgm:constr type="ctrY" for="ch" forName="parBigCircle" refType="h" fact="0.5639"/>
              <dgm:constr type="w" for="ch" forName="parBigCircle" refType="w" fact="0.6631"/>
              <dgm:constr type="h" for="ch" forName="parBigCircle" refType="w" refFor="ch" refForName="parBigCircle"/>
              <dgm:constr type="l" for="ch" forName="parTx" fact="0"/>
              <dgm:constr type="t" for="ch" forName="parTx"/>
              <dgm:constr type="w" for="ch" forName="parTx" refType="w" fact="0.7084"/>
              <dgm:constr type="h" for="ch" forName="parTx" refType="h" fact="0.4562"/>
              <dgm:constr type="t" for="ch" forName="bSpace" refType="ctrY" refFor="ch" refForName="parBigCircle"/>
              <dgm:constr type="b" for="ch" forName="bSpace" refType="h"/>
              <dgm:constr type="r" for="ch" forName="bSpace"/>
              <dgm:constr type="w" for="ch" forName="bSpace" val="1"/>
            </dgm:constrLst>
          </dgm:else>
        </dgm:choose>
        <dgm:layoutNode name="parBigCircle" styleLbl="node0">
          <dgm:alg type="sp"/>
          <dgm:shape xmlns:r="http://schemas.openxmlformats.org/officeDocument/2006/relationships" type="donut" r:blip="">
            <dgm:adjLst>
              <dgm:adj idx="1" val="0.2"/>
            </dgm:adjLst>
          </dgm:shape>
          <dgm:presOf/>
          <dgm:constrLst>
            <dgm:constr type="h" refType="w" op="equ"/>
          </dgm:constrLst>
        </dgm:layoutNode>
        <dgm:layoutNode name="parTx" styleLbl="revTx">
          <dgm:choose name="Name8">
            <dgm:if name="Name9" func="var" arg="dir" op="equ" val="norm">
              <dgm:alg type="tx">
                <dgm:param type="autoTxRot" val="grav"/>
                <dgm:param type="parTxLTRAlign" val="l"/>
              </dgm:alg>
              <dgm:shape xmlns:r="http://schemas.openxmlformats.org/officeDocument/2006/relationships" rot="295" type="rect" r:blip="">
                <dgm:adjLst/>
              </dgm:shape>
              <dgm:presOf axis="self" ptType="node"/>
              <dgm:constrLst>
                <dgm:constr type="lMarg" refType="primFontSz" fact="0.2"/>
                <dgm:constr type="rMarg"/>
                <dgm:constr type="tMarg"/>
                <dgm:constr type="bMarg"/>
              </dgm:constrLst>
            </dgm:if>
            <dgm:else name="Name10">
              <dgm:alg type="tx">
                <dgm:param type="autoTxRot" val="grav"/>
                <dgm:param type="parTxLTRAlign" val="r"/>
              </dgm:alg>
              <dgm:shape xmlns:r="http://schemas.openxmlformats.org/officeDocument/2006/relationships" rot="65" type="rect" r:blip="">
                <dgm:adjLst/>
              </dgm:shape>
              <dgm:presOf axis="self" ptType="node"/>
              <dgm:constrLst>
                <dgm:constr type="lMarg"/>
                <dgm:constr type="rMarg" refType="primFontSz" fact="0.2"/>
                <dgm:constr type="tMarg"/>
                <dgm:constr type="bMarg"/>
              </dgm:constrLst>
            </dgm:else>
          </dgm:choose>
          <dgm:ruleLst>
            <dgm:rule type="primFontSz" val="5" fact="NaN" max="NaN"/>
          </dgm:ruleLst>
        </dgm:layoutNode>
        <dgm:layoutNode name="bSpace">
          <dgm:alg type="sp"/>
          <dgm:shape xmlns:r="http://schemas.openxmlformats.org/officeDocument/2006/relationships" r:blip="">
            <dgm:adjLst/>
          </dgm:shape>
          <dgm:presOf/>
        </dgm:layoutNode>
      </dgm:layoutNode>
      <dgm:choose name="Name11">
        <dgm:if name="Name12" func="var" arg="dir" op="equ" val="norm">
          <dgm:layoutNode name="parBackupNorm">
            <dgm:alg type="sp"/>
            <dgm:shape xmlns:r="http://schemas.openxmlformats.org/officeDocument/2006/relationships" r:blip="">
              <dgm:adjLst/>
            </dgm:shape>
            <dgm:presOf/>
          </dgm:layoutNode>
        </dgm:if>
        <dgm:else name="Name13">
          <dgm:layoutNode name="parBackupRTL">
            <dgm:alg type="sp"/>
            <dgm:shape xmlns:r="http://schemas.openxmlformats.org/officeDocument/2006/relationships" r:blip="">
              <dgm:adjLst/>
            </dgm:shape>
            <dgm:presOf/>
          </dgm:layoutNode>
        </dgm:else>
      </dgm:choose>
      <dgm:forEach name="Name14" axis="followSib" ptType="sibTrans" hideLastTrans="0" cnt="1">
        <dgm:layoutNode name="parSpace">
          <dgm:alg type="sp"/>
          <dgm:shape xmlns:r="http://schemas.openxmlformats.org/officeDocument/2006/relationships" r:blip="">
            <dgm:adjLst/>
          </dgm:shape>
          <dgm:presOf/>
        </dgm:layoutNode>
      </dgm:forEach>
      <dgm:forEach name="Name15" axis="ch" ptType="node">
        <dgm:choose name="Name16">
          <dgm:if name="Name17" func="var" arg="dir" op="equ" val="norm">
            <dgm:layoutNode name="desBackupLeftNorm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if>
          <dgm:else name="Name18">
            <dgm:choose name="Name19">
              <dgm:if name="Name20" axis="self" ptType="node" func="pos" op="equ" val="1">
                <dgm:layoutNode name="desBackupRightRev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21"/>
            </dgm:choose>
          </dgm:else>
        </dgm:choose>
        <dgm:layoutNode name="desComposite">
          <dgm:alg type="composite"/>
          <dgm:shape xmlns:r="http://schemas.openxmlformats.org/officeDocument/2006/relationships" r:blip="">
            <dgm:adjLst/>
          </dgm:shape>
          <dgm:choose name="Name22">
            <dgm:if name="Name23" func="var" arg="dir" op="equ" val="norm">
              <dgm:constrLst>
                <dgm:constr type="ctrX" for="ch" forName="desCircle" refType="w" fact="0.5"/>
                <dgm:constr type="ctrY" for="ch" forName="desCircle" refType="h" fact="0.5"/>
                <dgm:constr type="w" for="ch" forName="desCircle" refType="w" fact="0.3249"/>
                <dgm:constr type="h" for="ch" forName="desCircle" refType="w" refFor="ch" refForName="desCircle"/>
                <dgm:constr type="l" for="ch" forName="chTx"/>
                <dgm:constr type="b" for="ch" forName="chTx" refType="h"/>
                <dgm:constr type="w" for="ch" forName="chTx" refType="w" fact="0.5786"/>
                <dgm:constr type="h" for="ch" forName="chTx" refType="h" fact="0.4525"/>
                <dgm:constr type="r" for="ch" forName="desTx" refType="w"/>
                <dgm:constr type="t" for="ch" forName="desTx"/>
                <dgm:constr type="w" for="ch" forName="desTx" refType="w" fact="0.5786"/>
                <dgm:constr type="h" for="ch" forName="desTx" refType="h" fact="0.4525"/>
              </dgm:constrLst>
            </dgm:if>
            <dgm:else name="Name24">
              <dgm:constrLst>
                <dgm:constr type="ctrX" for="ch" forName="desCircle" refType="w" fact="0.5"/>
                <dgm:constr type="ctrY" for="ch" forName="desCircle" refType="h" fact="0.5"/>
                <dgm:constr type="w" for="ch" forName="desCircle" refType="w" fact="0.3249"/>
                <dgm:constr type="h" for="ch" forName="desCircle" refType="w" refFor="ch" refForName="desCircle"/>
                <dgm:constr type="r" for="ch" forName="chTx" refType="w"/>
                <dgm:constr type="b" for="ch" forName="chTx" refType="h"/>
                <dgm:constr type="w" for="ch" forName="chTx" refType="w" fact="0.5786"/>
                <dgm:constr type="h" for="ch" forName="chTx" refType="h" fact="0.4525"/>
                <dgm:constr type="l" for="ch" forName="desTx"/>
                <dgm:constr type="t" for="ch" forName="desTx"/>
                <dgm:constr type="w" for="ch" forName="desTx" refType="w" fact="0.5786"/>
                <dgm:constr type="h" for="ch" forName="desTx" refType="h" fact="0.4525"/>
              </dgm:constrLst>
            </dgm:else>
          </dgm:choose>
          <dgm:layoutNode name="desCircle" styleLbl="node1">
            <dgm:alg type="sp"/>
            <dgm:shape xmlns:r="http://schemas.openxmlformats.org/officeDocument/2006/relationships" type="ellipse" r:blip="">
              <dgm:adjLst/>
            </dgm:shape>
            <dgm:presOf/>
            <dgm:constrLst>
              <dgm:constr type="h" refType="w" op="equ"/>
            </dgm:constrLst>
          </dgm:layoutNode>
          <dgm:layoutNode name="chTx" styleLbl="revTx">
            <dgm:choose name="Name25">
              <dgm:if name="Name26" func="var" arg="dir" op="equ" val="norm">
                <dgm:alg type="tx">
                  <dgm:param type="autoTxRot" val="grav"/>
                  <dgm:param type="parTxLTRAlign" val="r"/>
                  <dgm:param type="txAnchorVert" val="mid"/>
                  <dgm:param type="txAnchorVertCh" val="mid"/>
                </dgm:alg>
                <dgm:shape xmlns:r="http://schemas.openxmlformats.org/officeDocument/2006/relationships" rot="295" type="rect" r:blip="">
                  <dgm:adjLst/>
                </dgm:shape>
                <dgm:presOf axis="self" ptType="node"/>
              </dgm:if>
              <dgm:else name="Name27">
                <dgm:alg type="tx">
                  <dgm:param type="autoTxRot" val="grav"/>
                  <dgm:param type="parTxLTRAlign" val="l"/>
                  <dgm:param type="txAnchorVert" val="mid"/>
                  <dgm:param type="txAnchorVertCh" val="mid"/>
                </dgm:alg>
                <dgm:shape xmlns:r="http://schemas.openxmlformats.org/officeDocument/2006/relationships" rot="65" type="rect" r:blip="">
                  <dgm:adjLst/>
                </dgm:shape>
                <dgm:presOf axis="self" ptType="node"/>
              </dgm:else>
            </dgm:choose>
            <dgm:choose name="Name28">
              <dgm:if name="Name29" func="var" arg="dir" op="equ" val="norm">
                <dgm:constrLst>
                  <dgm:constr type="lMarg"/>
                  <dgm:constr type="rMarg" refType="primFontSz" fact="0.2"/>
                  <dgm:constr type="tMarg"/>
                  <dgm:constr type="bMarg"/>
                </dgm:constrLst>
              </dgm:if>
              <dgm:else name="Name30">
                <dgm:constrLst>
                  <dgm:constr type="rMarg"/>
                  <dgm:constr type="lMarg" refType="primFontSz" fact="0.2"/>
                  <dgm:constr type="tMarg"/>
                  <dgm:constr type="bMarg"/>
                </dgm:constrLst>
              </dgm:else>
            </dgm:choose>
            <dgm:ruleLst>
              <dgm:rule type="primFontSz" val="5" fact="NaN" max="NaN"/>
            </dgm:ruleLst>
          </dgm:layoutNode>
          <dgm:layoutNode name="desTx" styleLbl="revTx">
            <dgm:varLst>
              <dgm:bulletEnabled val="1"/>
            </dgm:varLst>
            <dgm:choose name="Name31">
              <dgm:if name="Name32" func="var" arg="dir" op="equ" val="norm">
                <dgm:alg type="tx">
                  <dgm:param type="autoTxRot" val="grav"/>
                  <dgm:param type="parTxLTRAlign" val="l"/>
                  <dgm:param type="shpTxLTRAlignCh" val="l"/>
                  <dgm:param type="stBulletLvl" val="1"/>
                  <dgm:param type="txAnchorVert" val="mid"/>
                </dgm:alg>
                <dgm:shape xmlns:r="http://schemas.openxmlformats.org/officeDocument/2006/relationships" rot="295" type="rect" r:blip="">
                  <dgm:adjLst/>
                </dgm:shape>
                <dgm:presOf axis="des" ptType="node"/>
              </dgm:if>
              <dgm:else name="Name33">
                <dgm:alg type="tx">
                  <dgm:param type="autoTxRot" val="grav"/>
                  <dgm:param type="parTxLTRAlign" val="r"/>
                  <dgm:param type="shpTxLTRAlignCh" val="r"/>
                  <dgm:param type="stBulletLvl" val="1"/>
                  <dgm:param type="txAnchorVert" val="mid"/>
                </dgm:alg>
                <dgm:shape xmlns:r="http://schemas.openxmlformats.org/officeDocument/2006/relationships" rot="65" type="rect" r:blip="">
                  <dgm:adjLst/>
                </dgm:shape>
                <dgm:presOf axis="des" ptType="node"/>
              </dgm:else>
            </dgm:choose>
            <dgm:choose name="Name34">
              <dgm:if name="Name35" func="var" arg="dir" op="equ" val="norm">
                <dgm:constrLst>
                  <dgm:constr type="rMarg"/>
                  <dgm:constr type="lMarg" refType="primFontSz" fact="0.2"/>
                  <dgm:constr type="tMarg"/>
                  <dgm:constr type="bMarg"/>
                </dgm:constrLst>
              </dgm:if>
              <dgm:else name="Name36">
                <dgm:constrLst>
                  <dgm:constr type="lMarg"/>
                  <dgm:constr type="rMarg" refType="primFontSz" fact="0.2"/>
                  <dgm:constr type="tMarg"/>
                  <dgm:constr type="bMarg"/>
                </dgm:constrLst>
              </dgm:else>
            </dgm:choose>
            <dgm:ruleLst>
              <dgm:rule type="primFontSz" val="5" fact="NaN" max="NaN"/>
            </dgm:ruleLst>
          </dgm:layoutNode>
        </dgm:layoutNode>
        <dgm:layoutNode name="desBackupRightNorm">
          <dgm:alg type="sp"/>
          <dgm:shape xmlns:r="http://schemas.openxmlformats.org/officeDocument/2006/relationships" r:blip="">
            <dgm:adjLst/>
          </dgm:shape>
          <dgm:presOf/>
        </dgm:layoutNode>
        <dgm:choose name="Name37">
          <dgm:if name="Name38" func="var" arg="dir" op="neq" val="norm">
            <dgm:choose name="Name39">
              <dgm:if name="Name40" axis="self" ptType="node" func="revPos" op="neq" val="1">
                <dgm:layoutNode name="desBackupLeftRev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41"/>
            </dgm:choose>
          </dgm:if>
          <dgm:else name="Name42"/>
        </dgm:choose>
        <dgm:forEach name="Name43" axis="followSib" ptType="sibTrans" hideLastTrans="0" cnt="1">
          <dgm:layoutNode name="desSpace">
            <dgm:alg type="sp"/>
            <dgm:shape xmlns:r="http://schemas.openxmlformats.org/officeDocument/2006/relationships" r:blip="">
              <dgm:adjLst/>
            </dgm:shape>
            <dgm:presOf/>
          </dgm:layoutNode>
        </dgm:forEach>
      </dgm:forEach>
      <dgm:choose name="Name44">
        <dgm:if name="Name45" func="var" arg="dir" op="neq" val="norm">
          <dgm:layoutNode name="parBackupRev">
            <dgm:alg type="sp"/>
            <dgm:shape xmlns:r="http://schemas.openxmlformats.org/officeDocument/2006/relationships" r:blip="">
              <dgm:adjLst/>
            </dgm:shape>
            <dgm:presOf/>
          </dgm:layoutNode>
        </dgm:if>
        <dgm:else name="Name4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09-03T02:15:35.37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20338 8837 0,'-18'0'31,"-17"0"-15,-18 0-1,0-35 1,0 0 0,18-18-1,17 17 1,18 19-16,-18-72 16,-35-52-1,53 18 1,0-1-1,-17 36 1,17 53 0,17 0 15,36-18-15,53 0-1,-18 18 1,1 17-1,-54 18 1,53 0 0,-70 0-16,105 35 15,-35 0 1,-70 1 0,17 87-1,-35-105-15,36 141 16,-19-159-16,1 123 15,0-35 1,-18-35 0,-18 71 15,-53-36-15,71-70-16,-35 34 15,35-34-15,-53 17 16,18 1-1,-18-19 1,18 36 0,-18-18-1,17-35 1,36 36 0</inkml:trace>
  <inkml:trace contextRef="#ctx0" brushRef="#br0" timeOffset="5029.03">20867 8378 0,'17'0'141,"-17"-17"-141,18-1 15,0 18-15,52-53 16,71 0-1,-141 36-15,141-36 16,18-35 0,-35 17-1,-107 71-15,72-53 16,-89 35-16,88-17 16,0 18-1,-35-19 1,-36 36-1,-17 18 142,0 0-142,18-18-15,-18 35 0,53 88 16,18 54 0,-54-177-16,19 158 15,-19-158-15,18 124 16,-17-124-16,17 88 15,-35-70-15,53 70 16,-17-17 0,-19-36-1,1-18 17,-18 1-32,35 17 15,-17-35 1,-18 18-1,17 0 1,1 35 0,0-53-1,-1 35 1,1-35 0,0 17 15,-18 1-16,35 0 1,0 17 0,-17-17-1,-1-18 1,-17 17-16,36 1 0,-1 0 31,36 17-15,-19-35-1,72 35 1,-18 0 0,0-17-1,-1 0 1,54-1 0,2275 107 280,-2416-124-296,17 0 16,-17 0 0,0 0 15,-1 0-15,1 0-1,-1-18 1,19 1-1,-19-1 1,-17 0 0,18 18-16,-18-17 31,0-1-31,0 0 0,53-52 16,-18-36-1,0 35 1,-35 54-16,18-1 15,-18 0 1,0-34 0,35 16-1,-17-34 17,0-18-17,35 17 1,-18-17-1,-35 17 1,17 1 0,19-19-1,-36 1 1,17 35 0,1 0-1,-18 18 1,0-18-1,0 36 1,18-36 0,-18 0 15,17 17-31,-17-16 31,18 52-31,-18-71 16,18 18-1,-18 0 1,17 0 0,71-405 140,-88 422-156,18-17 31,-18 1-15,18 16-1,-18-17 1,0 18 0,17 35-16,-17-18 15,0-17 1,0 18 0,0-1 15,0 0 0,0-17-15,0 17-1,0 1 1,0-1 15,0-53 94</inkml:trace>
  <inkml:trace contextRef="#ctx0" brushRef="#br0" timeOffset="6116.86">26652 6667 0,'0'-17'47,"-17"17"-47,-19-35 15,1-1 1,0 1 0,35 17-1,0 1 16,0-1-31,0-17 16,0 0 0,18 17-16,34-17 15,19-54 1,35 37 15,35-1-15,-53 35-1,-35-17 1,-18 35 0,18 0-1,-35 0 1,0 0 0,-18 17-1,35 54 1,0 70-1,-35 212 32,0-300-47,-35 70 16,-18-35 15,18-52-15,-18 17-1,0-18 1,-18-35 0,-17 0-1,-53-18 1,123 18-16,-158-53 16,52 0-1,71 18 1,71 35 93,0 0-109,-18-18 16,17 18-16,125-70 15,-37-1 1,-52 54 0,-53-1-1</inkml:trace>
  <inkml:trace contextRef="#ctx0" brushRef="#br0" timeOffset="7834.11">26652 6615 0,'-17'0'78,"-1"0"-78,0 0 0,-52 0 15,-18 0 1,-36 0 0,1 0 15,-1 0-16,18 0 1,36 0 0,52 0-16,-17 0 15,0 0 1,-18 0 0,-35 17-1,-1-17 1,1 0-1,18 0 1,34 0 0,-17 0-1,1 0 1,-1 0 15,17 0-15,-17 0-1,18 0 1,-18 0 15,53-17-31,-17 17 16,-1-18 0,-35 0-1,0 18 1,18-17-1,0-1 1,-18 0 0,35 1-1,-17 17 1,-1-18 15,1 0-15,0 1-1,-18-1 1,53 1-16,-35 17 16,-18-53-1,17 17 1,-16 19 0,34-1-1,-17 0 1,-1 1-1,36-1 1,-17 18-16,-1-17 31,0-19-15,-17 19 0,18 17-1,-1 0 1,18-18-16</inkml:trace>
  <inkml:trace contextRef="#ctx0" brushRef="#br0" timeOffset="8665.95">23936 6174 0,'-18'0'15,"36"0"-15,-71 0 0,-53-18 16,36-17-1,52 17-15,-35 0 16,18-52 0,17 52-1,1-52 1,17 34-16,-18-122 16,0 140-1,1-158 1,17 70-1,0 88-15,17-17 16,19 17 0,34 18-1,54 0 1,17 0 0,-71 18-1,-34 17 1,-36-17-1,0 52 1,17 36 0,-17 53-1,0-53 1,-17-53 0,-1-18 15,-35 0-16,-35 53 1,-18-35 0,0-17-1,-17 17 1,52-53 0,36 0-1,17 0 16</inkml:trace>
  <inkml:trace contextRef="#ctx0" brushRef="#br0" timeOffset="9702.79">23671 5821 0,'0'-18'63,"0"1"-48,-17 17-15,-54-89 16,-17-16 0,-18-37-1,89 142-15,-125-158 16,-16-1-1,158 141-15,-159-140 16,71 34 0,17 18-1,-17-35 1,17 18 0,-17-1 15,71 124-31,-54-88 15,36 17 1,-18 18 0,0-17-1,-18-36 1,-17 36 0,88 52-16,-70-53 15,17 1 1,35 70-16,-17-35 15,-36-36 1,1 0 0,17 36-1,53 17-15,-71-34 16,1-1 0,-36-18-1,18 1 16,-36-36 32,89 88-47</inkml:trace>
  <inkml:trace contextRef="#ctx0" brushRef="#br0" timeOffset="10631.78">21237 3122 0,'-17'0'47,"-1"0"-47,-53-18 16,-123-17-1,-53-18 1,230 53-16,-160-53 15,54 18 1,70 17 0,53 1-16,0-1 31,-35-52-15,35 52-1,-18-53-15,18 1 31,0-1-15,353-193 62,-318 264-62,89 0-1,17 35 1,-106-17 0,-17 17-1,-18 0-15,0 71 16,0 17 0,0-105-16,-36 70 31,-52-17-16,88-54-15,-176 72 16,35-36 0,-18 17-1,106-52 1</inkml:trace>
  <inkml:trace contextRef="#ctx0" brushRef="#br0" timeOffset="25085.39">25506 8484 0,'0'18'63,"-18"-18"-63,18 18 0,-17 34 15,17 1 1,0-17 0,0-1-1,0 0 1,-18-17 0,18 17-1</inkml:trace>
  <inkml:trace contextRef="#ctx0" brushRef="#br0" timeOffset="27593.98">25435 8925 0,'0'-17'47,"-17"17"-31,17-18-1,-18 18 16,18-35-15,-35 35 0,35-18-1,-36 0 1,36 1 0,-17 17-1,17-18 1,0 1-1,-18 17 1,18-18 0,0 0-1,0 1 17,0-19-17,0 19 1,0-1-16,0-17 15,0-36 1,18 18 0,-1 0-1,-17 18 1,18 0 0,-18 0 15,18 17-16,17-17 1,-35 17 0,0 0-1,18 18 17,-1 0 77,1 0-93,0 0-16,-1 0 15,36 0 1,18 18-1,-54 0 1,1-18-16,0 0 31,-18 17 1,17-17-17,1 0 1,-18 18-1,17-18 1,1 18 0,0-18-1,-18 17 1,17 1 46,-17-1-62,0 1 16,18 0-16,-18-1 16,0 1-1,0 17 17,0 1-17,0 16 1,0-16-1,0-19 1,0 1-16,0 17 16,0 1-1,0-19 1,0 1 0,0 0 15,-18-1 16,18 1-47,-17-1 15,-1 19 1,0-36 15,1 0 16,17 17-16,-18-17 16,1 0 0,-1 0-47,0 0 0,-17 18 16,-18-18-1,18 0 17,-18 0-17</inkml:trace>
  <inkml:trace contextRef="#ctx0" brushRef="#br0" timeOffset="31546.94">14252 8784 0,'-17'0'46,"-1"0"-46,0 0 16,1 0-16,-72 0 16,-34 0-1,105 0-15,-140-17 16,140 17 0,-158-36-1,17 1 1,88 17-1,54 18 1,-1-17 0,18-1-1,-18-35 1,18-35 0,18 0-1,-18 70-15,18-52 16,35-36-1,-36 106-15,18-71 16,36 36 0,0-18-1,-54 53-15,89-18 16,18 1 0,-19 17 15,-87 0-31,0 0 15,17 0 1,18 0 0,-18 17-1,0 19 1,18-1 0,0 53-1,0-17 1,-35-54-16,17 19 15,-35-19-15,35 36 16,-17 0 0,0 0-1,-1 0 1,-17 17 15,0-52-31,0 53 16,-53 17-1,36-35 1,-19-36 0,19 1-1,-1-18 1</inkml:trace>
  <inkml:trace contextRef="#ctx0" brushRef="#br0" timeOffset="33790.47">19473 8414 0,'0'17'32,"-17"-17"-32,17 18 15,-53 0-15,53-1 16,-106 54-1,0-1 1,0-17 0,89-53-16,-89 53 15,88-53-15,-105 18 16,-18 17 0,123-35-16,-106 18 15,-34-1 1,140-17-16,-123 0 15,0 0 1,17 0 0,-34 0-1,34 0 1,1 0 0,-18 0 15,-1 0-16,125 0-15,-142-17 16,-35-18 0,176 35-16,-176-36 15,-35 1 1,211 35-16,-229-35 16,230 35-16,-230-18 15,18 0 1,211 18-16,-247-53 15,36 36 1,17-1 0,-17 1-1,53-1 1,70 0 15,53 18-15,0 0-1,18 0 1,17 0 15</inkml:trace>
  <inkml:trace contextRef="#ctx0" brushRef="#br0" timeOffset="35816.33">13123 8502 0,'-17'0'78,"-1"0"-78,-17-18 16,-53 18 0,-1 0-1,1-35 1,-53 35 0,123 0-16,18-18 0,-158 1 15,-19-1 1,160 18-16,-283-53 15,282 53-15,-317-35 16,-18 17 0,318 18-16,-283-53 15,-17 18 1,318 35-16,-354-53 16,18 0 15,336 53-31,-318-70 15,70 34 1,53 19 0,18-1-1,-17 0 1,17 18 0,-36-17-1,19 17 1,193 0-16,-158-18 15,-1 1 1,-17 17 0,0-36-1,18 36 1,0-17 0,-54-1 15,213 18-31,-177 0 15,176 0-15,-194-18 16,18-17 0,53 17-1,123 18-15,-87-17 16,-36 17 0,35-18-1,-18 1 1,36-1-1,0 0 1,0 1 0,-1-1-1,1 0 1,18 1 0,-19 17-1,19 0 16,-18 0-15,0 0 0,-18 0-1,18 0 1,17 0 0,36 0-1,-1 35 1,-34 18-1,-18 17 1,88-52-16,-89 88 16,37-18-1,52-35 1,-18-18 0,0 18-1,18 0 16,0-35-31,-35 35 16,17-53-16,1 70 16,17 1-1,0-18 1,0-18 0,0 0-1,0 1 1,0 34-1,17-17 1,-17-18 0,36-17-1,-36 17 1,17 1 0,1-1-1,-18-18 16,0 1 141,0 0-140,0-1-32,0 1 15</inkml:trace>
  <inkml:trace contextRef="#ctx0" brushRef="#br0" timeOffset="36982.8">4004 9842 0,'0'-17'31,"-18"-1"-31,1 1 16,-1 17-16,-70-53 16,0 17-1,35 19 1,0-36-1,0 0 1,18 18 0,35 17 15,0-17-15,0-36-1,35 1 16,-35 52-31,35-17 16,36-36 0,35 36-1,-106 17-15,123-35 16,71 0 0,-176 53-16,176-35 15,53 17 1,123 71-1,-335-53-15,389 53 16,-407-53-16,336 18 16,-353 0-16,282 34 15,-264-52-15,158 53 16,-52-17 0,-124-19-16,53 19 15,-53-19 1,35 54 15,18-1-15,-35 19-1,-1-19 1,-17-17 0,0 0-1,0 0 1,-17 0-1,-19-18 1,19-35-16,-71 53 16,-54 0-1,125-53-15,-230 0 16,-141 0 0,-71-53-1,-17 0 16,-141 0-15,581 35-16,-369-17 16,193 0-1,106 17 1,124 18 31,-1 0-32,1 0-15,0 0 16</inkml:trace>
  <inkml:trace contextRef="#ctx0" brushRef="#br0" timeOffset="38315.31">4339 9966 0,'0'18'16,"18"-1"-1,-1 36 1,-17-35-16,18 88 16,35 35-1,0 35 1,-18-17 0,-17-141-16,-1 105 15,-17-105-15,18 123 16,0 53-1,-1 35 1,19 0 0,-36-193-16,17 140 15,-17-158-15,18 158 16,0 36 0,-1 17-1,1 0 16,-1-193-31,-17 228 16,0-246-16,18 194 16,-18-1-1,0-87 1,0-36 0,18 18-1,-1-18 1,-17 18-1,18-18 1,-18 0 0,18 0-1,-18 53 1,35-17 0,-17-18-1,-18-18 16,0-70-31,17 70 16,1-35 0,-18-18-1,0-17-15,18 52 16,17 18 0,-35 1-1,17-37 1,1-16-1,-18 17 1,35 0 0,-35 17-1,18-35 1,0 18 0,-1-17-1,-17 16 1,36-16 15,-36 17-15,0-36-1,0 1 1,17-18 15,-17 18 63,0-1-78,18-17-1</inkml:trace>
  <inkml:trace contextRef="#ctx0" brushRef="#br0" timeOffset="39532.18">5733 16545 0,'0'0'0,"0"18"0,0 0 16,-36-1-1,19-17 1,-19 0-1,-34 0 1,-54-17 0,-17-1-1,88 18-15,53-18 0,-123 1 16,-18-19 0,53 1-1,35 0 1,-18-18 15,1 0-15,-1 0-1,0 18 1,36 35 0,18-36-1,-1 19 1,0-18-1,1-1 1,-1 19 0,18-19-1,0 19-15,18-54 16,35-17 0,-18 0-1,35 53 1,89-18 15,-141 53-31,176-36 16,70 19-1,-246 17-15,176 0 16,-176 0-16,176 17 16,-106 36-1,-35 0 1,0 35-1,0 1 1,0 16 0,-1 1-1,-34-106-15,17 71 16,-35-54-16,18 36 16,0 0-1,-18-17 1,-18-19 15,-17 1-15,-89 17-1,18 18 1,18 0 0,53-35-1,17-1 1,1-17 46,-1 0-62,0 0 16</inkml:trace>
  <inkml:trace contextRef="#ctx0" brushRef="#br0" timeOffset="39981.61">5345 16581 0,'0'17'0,"0"1"0,0-1 0,0 89 15,0 18 1,0-107-16,0 54 16,0-18-1,0-35 1,0-1 31,0-34 31,0-1-78,35-53 15,-35 36-15</inkml:trace>
  <inkml:trace contextRef="#ctx0" brushRef="#br0" timeOffset="42436.62">12382 7532 0,'18'0'47,"0"0"-31,-1 17 124,-17 1-140,0 0 16,18-18-16,-18 35 15,0-17 17,0-1-17,0 1 17,-18 0-17,1-1 1,17 1-1,-18-1 1,0-17 0,18 18-1,-17-18-15,-18 18 16,35-1 0,-36 19-1,19-19 1,-1-17-16,18 18 15,18-18 110,-1 0-109,1 0-16,35 0 16,70 0-1,18 0 1,-88 0 0,-35 0-1</inkml:trace>
  <inkml:trace contextRef="#ctx0" brushRef="#br0" timeOffset="43459.27">12294 7479 0</inkml:trace>
  <inkml:trace contextRef="#ctx0" brushRef="#br0" timeOffset="45481.35">12382 7497 0,'-17'0'766,"-1"0"-360,1 0-390</inkml:trace>
  <inkml:trace contextRef="#ctx0" brushRef="#br0" timeOffset="47123.5">12453 8079 0,'0'0'0,"-35"0"15,-1 17 1,-16-17 0,34 0-16,-53 0 15,-17 0 1,18 0 0,-1 0-1,1-17 1,52 17-16,-53-18 15,36-17 1,-18 17 0,53 0 15,0 1 16,0-1-47,0-17 15,-18-36 1,18-17 0,0 0-1,0 35 1,0 35-16,36-35 16,-1-35-1,0 0 1,18 0-1,-53 70-15,36-35 16,-19 36 15,1 17-31,-18-36 16,17 36 0,54 0-1,52-35 1,-34 35-1,-1 0 1,0 0 0,53 18-1,-53 17 1,-52-17 0,-19-1-1,19 36 1,34 0-1,-17 0 1,0-18 0,-35 18 15,-1-17-15,1 34-1,-18-52-15,17 17 16,-17 18-1,0-18 1,0 18 0,-35-18-1,18 18 1,-19-17 0,19-1-1,-1-18 1,-17 19-1,-1 17 1,1-36 0,-18 1 15,18-18-15,17 18-1,1-18-15,-36 0 16,-53 0-1,0 17 1,0-17 0,89 0-1</inkml:trace>
  <inkml:trace contextRef="#ctx0" brushRef="#br0" timeOffset="48565.02">18662 8220 0,'-18'0'16,"18"35"-16,-70 36 15,70-54-15,-18-17 0,-35 106 16,36-106-16,-107 123 16,1 36-1,-36-53 17,35-18-17,54-52 1,35-1-1,17-18 1,18 1 93,0 0-109,18 35 16,34-18 0,-34-35-16,53 88 31,-1-35-15,-35-18-1,-17-35 1</inkml:trace>
  <inkml:trace contextRef="#ctx0" brushRef="#br0" timeOffset="49856.71">10866 7743 0,'-18'0'15,"18"18"-15,-53 17 16,35-17-16,-87 53 15,-107-1 1,-35-35 0,35-17-1,53-18 17,71 18-17,53-18 1,17 0 15,-17 0-15,17 0-1,18 17 79,0 1-78,36 53-16,52 52 15,-70-105 1,105 158 0,36-17-1,17-18 1,-52-71-1,-124-52-15,17-18 16</inkml:trace>
  <inkml:trace contextRef="#ctx0" brushRef="#br0" timeOffset="51237.5">4075 10901 0,'0'17'47,"17"1"-47,1 35 16,52 70-1,-52-123-15,53 142 16,34 16 0,19-52-1,-54-18 1,-52-88-16,0 0 140,-1 0-124,-17-17-16,36-36 16,17 0-1,-53 35-15,123-123 16,18-18 0,-123 159-16,141-194 15,-124 177-15,53-124 16,-17 88-1,-54 35 1</inkml:trace>
  <inkml:trace contextRef="#ctx0" brushRef="#br0" timeOffset="52733.13">24059 8837 0,'18'0'78,"-18"18"-78,18-18 0,17 35 31,-17-35-31,70 88 16,71 0-1,35 1 1,-53-37 0,-18 1-1,-70-35 1,-18 0 0,1-1-1,-1 1 1,-17-18-1,-18 18 1,0-1 31,0 1-47,0 17 31,-53 53-15,0 1-1,-18-1 1,71-71-16,-53 54 16,0-18-1,53-18 1,-17-35 0,-1 0 46,18 18-62,-18-1 16,1-17-16,17 18 15</inkml:trace>
  <inkml:trace contextRef="#ctx0" brushRef="#br0" timeOffset="54132.59">25665 6262 0,'-18'0'32,"0"0"-32,18 17 0,-17-17 15,-54 18 1,53-18-16,-70 0 15,-35 0 1,-1 0 0,-34 0-1,140 0-15,-123 0 16,88-18 0,35 18-1,18 18 188,0 0-171,18-1-32,17 72 15,36 16 1,-18-16-1,-36-89-15,1 70 16,0-35 0,-1-35-16,18 71 15,18 0 1,-17-19 15,-1-16-15,-17-1-1,17-17 1,-35-1 0,18-17-1,17 53 1</inkml:trace>
  <inkml:trace contextRef="#ctx0" brushRef="#br0" timeOffset="55443.96">22384 5115 0,'0'-17'47,"0"-1"0,0 0-47,-36-52 15,36 52-15,-35-70 16,35 70-16,-53-105 16,18-1-1,-18 19 1,35-1-1,1 53 1,17 35-16,0-52 16,-53-36-1,35 0 1,18 88 15,0 1-15,18 17 140,0 0-140,-1 0-16,71 0 0,-52 17 0,175 19 15,-175-36-15,211 52 16,-53-52 15,-177 0-31,89 0 16,-71 0-1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09-03T02:16:43.86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20443 7144 0,'0'0'0,"0"17"0,-70 1 47,17 35-32,18 0 1,-1 0-1,1-18 1,35-17-16,-53 52 16,18 18-1,0 1 1,17-89-16,0 70 16,18 1-1,0 17 1,18-18-1,17 19 17,1-36-17,17 17 1,35-17 0,35-18-1,-17-17 1,0 0-1,0-1 1,0-17 0,-1-17-1,19-1 1,-71-35 0,-53 35-16,53-17 15,-53 18-15,35-1 16,-17-53-1,-18 18 17,17-17-17,-17-18 1,0 17 0,0 1-1,-17 17 1,-1-18-1,0 18 1,-35 0 0,36 0-1,-36 36 1,-35-36 0,17 17-1,1 19 1,17-1-1,17 1 1,-52-19 15,53 36-15,17 0-16,-105 0 16,-36 0-1,71 0 1,35 0-1,35 0 1,1 0 0</inkml:trace>
  <inkml:trace contextRef="#ctx0" brushRef="#br0" timeOffset="2095.07">20796 11395 0,'-17'0'0,"34"0"0,-123-36 0,-52-16 31,140 34-31,-105-35 16,52 0 0,53 53-16,18-35 15,-17-1 1,-19-16-1,36-1 1,0-18 0,0-17-1,36 17 1,17 1 0,17-18-1,1 35 1,35 0-1,35 17 1,-18 1 0,-52 35 15,-18 0-15,0 71-1,-1 35 1,-34-89-16,35 71 15,0 18 1,-53-88-16,35 88 16,-35-71-16,18 88 15,-18-105-15,0 106 16,0-19 0,-18-34-1,-35 17 1,-17-35-1,34-18 1,-34-17 15,17-18-15,-53 0 0,89 0-16,-72 0 15,1 0 1,53 0-1,17 0 1,1 0 31</inkml:trace>
  <inkml:trace contextRef="#ctx0" brushRef="#br0" timeOffset="7272.55">9190 14922 0,'-18'0'0,"36"0"0,-89 0 0,54 0 0,-1 0 0,-211-35 15,193 35-15,-228-53 16,-54-17-1,71-18 1,106 17 0,124 53-1,-89-52-15,88 52 16,-35-88 0,36 106-16,-36-176 15,17 0 1,36 158-16,0-106 15,18 1 1,-18 105-16,71-105 16,34-18-1,-87 123-15,176-105 16,106-1 0,141 71-1,-406 53-15,512-35 16,-35 35-1,-477 0-15,371 0 16,-389 0-16,389 88 16,-142 18-1,-140-18 17,-106-88-32,34 88 15,19 1 1,-36 34-1,1 1 1,-36 34 0,0 36-1,0-176-15,-53 158 16,-18-17 0,-70-35-1,141-107-15,-265 107 16,248-124-16,-283 53 15,-53-36 1,318-17-16,-300 0 16,282 0-1,-194-17-15,70-1 32,160 18-32,-18-18 15,35 1 188,17 17-203</inkml:trace>
</inkml:ink>
</file>

<file path=ppt/media/image1.jpeg>
</file>

<file path=ppt/media/image10.png>
</file>

<file path=ppt/media/image11.png>
</file>

<file path=ppt/media/image12.gif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0.png>
</file>

<file path=ppt/media/image31.png>
</file>

<file path=ppt/media/image4.png>
</file>

<file path=ppt/media/image40.png>
</file>

<file path=ppt/media/image5.png>
</file>

<file path=ppt/media/image50.png>
</file>

<file path=ppt/media/image60.png>
</file>

<file path=ppt/media/image8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C75307-0F3C-4A43-8065-E883FF3F7DA4}" type="datetimeFigureOut">
              <a:rPr lang="zh-CN" altLang="en-US" smtClean="0"/>
              <a:t>2020/9/3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BEF871-DCFF-401F-AFA6-E4E704D9FD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88715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686050" y="514350"/>
            <a:ext cx="4573588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My First Template</a:t>
            </a:r>
          </a:p>
        </p:txBody>
      </p:sp>
    </p:spTree>
    <p:extLst>
      <p:ext uri="{BB962C8B-B14F-4D97-AF65-F5344CB8AC3E}">
        <p14:creationId xmlns:p14="http://schemas.microsoft.com/office/powerpoint/2010/main" val="23104937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07781F5-38F1-481E-8616-484DE9435D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33EB85C-0C7D-4218-BB12-34BF89FEB5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1171241-D27A-4111-ADAD-7459A8AC3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F2F71-BF46-48B1-882C-C0B5C01B2F06}" type="datetimeFigureOut">
              <a:rPr lang="zh-CN" altLang="en-US" smtClean="0"/>
              <a:t>2020/9/3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2923535-70B8-4C70-8E78-2B77C64A32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0CEAA4C-7AD3-4D2B-89C7-30B35E833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F69E4-0013-41C1-B3EE-EE168FA575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22647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044B28-8E4D-4549-9970-B301A79103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0B7101A-BE2C-41E3-AE07-D1C3ACE8BE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9DC19F4-B011-425F-8599-8F768F9D1C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EA6C242-D404-4024-AFBB-571DAD60E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F2F71-BF46-48B1-882C-C0B5C01B2F06}" type="datetimeFigureOut">
              <a:rPr lang="zh-CN" altLang="en-US" smtClean="0"/>
              <a:t>2020/9/3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0CC99B6-D7D5-435F-ACF1-ADF33024F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99C16DA-DE21-4FF1-B03F-8EC46E7EF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F69E4-0013-41C1-B3EE-EE168FA575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46938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A574BF-9F85-4841-9EE2-883C02EDA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B3878C2-4059-4DC5-BE43-A78CBDF67B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6A117B8-0C29-461C-A759-A552D02900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4C0AEB5-52D9-4E15-B783-876426DA1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F2F71-BF46-48B1-882C-C0B5C01B2F06}" type="datetimeFigureOut">
              <a:rPr lang="zh-CN" altLang="en-US" smtClean="0"/>
              <a:t>2020/9/3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E9655D0-01EE-43ED-A898-5339437A16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3AFE004-20F0-4BF8-B699-87EFBE1332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F69E4-0013-41C1-B3EE-EE168FA575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94472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328F8C-7151-4B85-A560-58A021EBD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9B53A89-DEB6-4ED4-B483-7BCB64535A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EAF35A1-3F07-40FE-92C9-5F5750C441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F2F71-BF46-48B1-882C-C0B5C01B2F06}" type="datetimeFigureOut">
              <a:rPr lang="zh-CN" altLang="en-US" smtClean="0"/>
              <a:t>2020/9/3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CAB1B43-366F-4E04-A2B2-5F2D69837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D254EF4-54A3-4737-B982-5BED0DB36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F69E4-0013-41C1-B3EE-EE168FA575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90252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415C673-B95B-47C7-AB02-72FF15808DB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97B58B1-2F38-46EE-B6C3-087B92E5E3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5D5272E-9192-41F4-BD08-418D2372D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F2F71-BF46-48B1-882C-C0B5C01B2F06}" type="datetimeFigureOut">
              <a:rPr lang="zh-CN" altLang="en-US" smtClean="0"/>
              <a:t>2020/9/3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EF2925E-A9AE-48A6-B6A0-6761D3850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B6A91F1-5F89-493A-90B1-03ABA1BCB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F69E4-0013-41C1-B3EE-EE168FA575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31662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08BE6B-0F90-4501-AF99-C87BD934C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9385219-7DC4-4072-8A31-C17EFCEB4A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735FF5B-491E-48FB-BAB6-2EA48A039E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F2F71-BF46-48B1-882C-C0B5C01B2F06}" type="datetimeFigureOut">
              <a:rPr lang="zh-CN" altLang="en-US" smtClean="0"/>
              <a:t>2020/9/3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9B54435-342D-46E7-8296-7D69BEBC1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6D19CFA-1F4A-4061-809B-EF294783E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F69E4-0013-41C1-B3EE-EE168FA575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23263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9C2A6C-2EA0-488A-BAA1-07C42B6D24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5969922-392A-421C-828D-6A747A8901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478C173-3CF7-4864-85F4-A61FE4D5F7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F2F71-BF46-48B1-882C-C0B5C01B2F06}" type="datetimeFigureOut">
              <a:rPr lang="zh-CN" altLang="en-US" smtClean="0"/>
              <a:t>2020/9/3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72F5357-32A8-4585-B562-1760141F7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486526E-FB68-44B0-A0C8-5A73D8417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F69E4-0013-41C1-B3EE-EE168FA575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29487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609D9E-2E23-4D21-98D2-477DD7529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8CB4432-B514-498F-B24B-21C6B8422C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7CE6CF7-71A5-4D3D-B3BF-1B153B8BE5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60696A1-CC5F-4EE4-96B2-DA846FFEFB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F2F71-BF46-48B1-882C-C0B5C01B2F06}" type="datetimeFigureOut">
              <a:rPr lang="zh-CN" altLang="en-US" smtClean="0"/>
              <a:t>2020/9/3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2F33401-D610-4607-A2C1-D9F8F58B07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6567376-059B-4E2F-AC56-22D7C9C2E6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F69E4-0013-41C1-B3EE-EE168FA575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17988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2EE98C-DC5C-4B8A-94B1-DC735E7E3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85DFB94-084D-4970-8DDA-22119C8ED4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6BA2FA2-9412-4BF5-8202-0816B522F0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F719369-1044-447E-9B07-1EBAA06D65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E3E7388-EEDD-45DF-AD76-5FD5A5113C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2F4043E-B38C-40E1-B475-E866E2DCCB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F2F71-BF46-48B1-882C-C0B5C01B2F06}" type="datetimeFigureOut">
              <a:rPr lang="zh-CN" altLang="en-US" smtClean="0"/>
              <a:t>2020/9/3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71FF9612-7FC1-458C-A054-0B888021B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6A2CFF5-961A-4479-B530-30EBE96B9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F69E4-0013-41C1-B3EE-EE168FA575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13571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F76941-CC88-41C4-B043-8B2CC77F7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B73FC27-629A-4903-B0A6-411B4890E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F2F71-BF46-48B1-882C-C0B5C01B2F06}" type="datetimeFigureOut">
              <a:rPr lang="zh-CN" altLang="en-US" smtClean="0"/>
              <a:t>2020/9/3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A2AA44B-DB5C-42A3-800C-956EBD030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3EBE785-5F13-4D31-9A80-23B4E717C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F69E4-0013-41C1-B3EE-EE168FA575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27739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522377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1039074E-CABF-48A3-98CC-29229DABC41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10678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空白">
    <p:bg>
      <p:bgPr>
        <a:solidFill>
          <a:srgbClr val="ECEC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2F5EBEB7-5CB1-43EB-A11F-8C65F0962C37}"/>
              </a:ext>
            </a:extLst>
          </p:cNvPr>
          <p:cNvGrpSpPr/>
          <p:nvPr userDrawn="1"/>
        </p:nvGrpSpPr>
        <p:grpSpPr>
          <a:xfrm>
            <a:off x="0" y="233680"/>
            <a:ext cx="365760" cy="467360"/>
            <a:chOff x="0" y="233680"/>
            <a:chExt cx="365760" cy="467360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48F8A25F-4774-4D87-8B72-EFF7DA71AC26}"/>
                </a:ext>
              </a:extLst>
            </p:cNvPr>
            <p:cNvSpPr/>
            <p:nvPr/>
          </p:nvSpPr>
          <p:spPr>
            <a:xfrm>
              <a:off x="0" y="233680"/>
              <a:ext cx="233680" cy="467360"/>
            </a:xfrm>
            <a:prstGeom prst="rect">
              <a:avLst/>
            </a:prstGeom>
            <a:solidFill>
              <a:srgbClr val="199F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190BE492-99FE-488D-B198-EA1E69A163D7}"/>
                </a:ext>
              </a:extLst>
            </p:cNvPr>
            <p:cNvSpPr/>
            <p:nvPr/>
          </p:nvSpPr>
          <p:spPr>
            <a:xfrm>
              <a:off x="274320" y="233680"/>
              <a:ext cx="91440" cy="467360"/>
            </a:xfrm>
            <a:prstGeom prst="rect">
              <a:avLst/>
            </a:prstGeom>
            <a:solidFill>
              <a:srgbClr val="3A3A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6506893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31F4788-573C-45A3-8FCD-D21989CF3C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C1F84A9-BCE2-4F9F-97A1-00694FCE6F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C05069F-13F6-4647-AE76-CAD31E1E39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CF2F71-BF46-48B1-882C-C0B5C01B2F06}" type="datetimeFigureOut">
              <a:rPr lang="zh-CN" altLang="en-US" smtClean="0"/>
              <a:t>2020/9/3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6501749-0F3B-4B26-A120-D223907054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E6B5839-3EA8-4F82-9875-EECA9E58F7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FF69E4-0013-41C1-B3EE-EE168FA575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6459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61" r:id="rId9"/>
    <p:sldLayoutId id="2147483656" r:id="rId10"/>
    <p:sldLayoutId id="2147483657" r:id="rId11"/>
    <p:sldLayoutId id="2147483658" r:id="rId12"/>
    <p:sldLayoutId id="2147483659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Relationship Id="rId6" Type="http://schemas.openxmlformats.org/officeDocument/2006/relationships/slide" Target="slide5.xml"/><Relationship Id="rId5" Type="http://schemas.openxmlformats.org/officeDocument/2006/relationships/image" Target="../media/image6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19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9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27.xml"/><Relationship Id="rId7" Type="http://schemas.openxmlformats.org/officeDocument/2006/relationships/image" Target="../media/image40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Relationship Id="rId6" Type="http://schemas.openxmlformats.org/officeDocument/2006/relationships/slide" Target="slide28.xml"/><Relationship Id="rId5" Type="http://schemas.openxmlformats.org/officeDocument/2006/relationships/image" Target="../media/image11.png"/><Relationship Id="rId4" Type="http://schemas.openxmlformats.org/officeDocument/2006/relationships/image" Target="../media/image3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" Target="slide26.xm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50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9.png"/><Relationship Id="rId5" Type="http://schemas.openxmlformats.org/officeDocument/2006/relationships/slide" Target="slide34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slide" Target="slide32.xml"/><Relationship Id="rId7" Type="http://schemas.openxmlformats.org/officeDocument/2006/relationships/diagramQuickStyle" Target="../diagrams/quickStyle1.xml"/><Relationship Id="rId12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Relationship Id="rId6" Type="http://schemas.openxmlformats.org/officeDocument/2006/relationships/diagramLayout" Target="../diagrams/layout1.xml"/><Relationship Id="rId11" Type="http://schemas.openxmlformats.org/officeDocument/2006/relationships/slide" Target="slide25.xml"/><Relationship Id="rId5" Type="http://schemas.openxmlformats.org/officeDocument/2006/relationships/diagramData" Target="../diagrams/data1.xml"/><Relationship Id="rId10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microsoft.com/office/2007/relationships/diagramDrawing" Target="../diagrams/drawing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C0236BE2-1412-4183-83B2-1E49545D51A7}"/>
              </a:ext>
            </a:extLst>
          </p:cNvPr>
          <p:cNvSpPr txBox="1"/>
          <p:nvPr/>
        </p:nvSpPr>
        <p:spPr>
          <a:xfrm>
            <a:off x="1971369" y="3091880"/>
            <a:ext cx="81447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rgbClr val="199F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</a:t>
            </a:r>
            <a:r>
              <a:rPr lang="en-US" altLang="zh-CN" sz="3200" b="1" dirty="0">
                <a:solidFill>
                  <a:srgbClr val="199F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DIPY</a:t>
            </a:r>
            <a:r>
              <a:rPr lang="zh-CN" altLang="en-US" sz="3200" b="1" dirty="0">
                <a:solidFill>
                  <a:srgbClr val="199F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</a:t>
            </a:r>
            <a:r>
              <a:rPr lang="en-US" altLang="zh-CN" sz="3200" b="1" dirty="0" err="1">
                <a:solidFill>
                  <a:srgbClr val="199F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FbProphet</a:t>
            </a:r>
            <a:r>
              <a:rPr lang="zh-CN" altLang="en-US" sz="3200" b="1" dirty="0">
                <a:solidFill>
                  <a:srgbClr val="199F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的轨迹监控系统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DDE2803-1B61-4B4D-BA5B-67BCDEB37A12}"/>
              </a:ext>
            </a:extLst>
          </p:cNvPr>
          <p:cNvSpPr txBox="1"/>
          <p:nvPr/>
        </p:nvSpPr>
        <p:spPr>
          <a:xfrm>
            <a:off x="2356701" y="3846656"/>
            <a:ext cx="74785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Trajectory monitoring system using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DIPY and FbProPhet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F46A1A6-5464-490E-9691-FD2B44E5AD18}"/>
              </a:ext>
            </a:extLst>
          </p:cNvPr>
          <p:cNvSpPr txBox="1"/>
          <p:nvPr/>
        </p:nvSpPr>
        <p:spPr>
          <a:xfrm>
            <a:off x="4639558" y="4431117"/>
            <a:ext cx="29128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汇报：研发中心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李烜</a:t>
            </a:r>
            <a:endParaRPr lang="en-US" altLang="zh-CN" sz="20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D9CFD60-AC89-45A3-AC04-11A0D2587109}"/>
              </a:ext>
            </a:extLst>
          </p:cNvPr>
          <p:cNvSpPr txBox="1"/>
          <p:nvPr/>
        </p:nvSpPr>
        <p:spPr>
          <a:xfrm>
            <a:off x="4223208" y="2078003"/>
            <a:ext cx="37455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2020</a:t>
            </a:r>
            <a:endParaRPr lang="zh-CN" altLang="en-US" sz="4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113909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出自【趣你的PPT】(微信:qunideppt)：最优质的PPT资源库"/>
          <p:cNvSpPr>
            <a:spLocks/>
          </p:cNvSpPr>
          <p:nvPr/>
        </p:nvSpPr>
        <p:spPr bwMode="auto">
          <a:xfrm>
            <a:off x="2173577" y="2372567"/>
            <a:ext cx="1380298" cy="1443243"/>
          </a:xfrm>
          <a:custGeom>
            <a:avLst/>
            <a:gdLst>
              <a:gd name="T0" fmla="*/ 92 w 129"/>
              <a:gd name="T1" fmla="*/ 0 h 135"/>
              <a:gd name="T2" fmla="*/ 113 w 129"/>
              <a:gd name="T3" fmla="*/ 15 h 135"/>
              <a:gd name="T4" fmla="*/ 129 w 129"/>
              <a:gd name="T5" fmla="*/ 33 h 135"/>
              <a:gd name="T6" fmla="*/ 118 w 129"/>
              <a:gd name="T7" fmla="*/ 51 h 135"/>
              <a:gd name="T8" fmla="*/ 111 w 129"/>
              <a:gd name="T9" fmla="*/ 70 h 135"/>
              <a:gd name="T10" fmla="*/ 108 w 129"/>
              <a:gd name="T11" fmla="*/ 59 h 135"/>
              <a:gd name="T12" fmla="*/ 106 w 129"/>
              <a:gd name="T13" fmla="*/ 60 h 135"/>
              <a:gd name="T14" fmla="*/ 105 w 129"/>
              <a:gd name="T15" fmla="*/ 60 h 135"/>
              <a:gd name="T16" fmla="*/ 104 w 129"/>
              <a:gd name="T17" fmla="*/ 61 h 135"/>
              <a:gd name="T18" fmla="*/ 102 w 129"/>
              <a:gd name="T19" fmla="*/ 61 h 135"/>
              <a:gd name="T20" fmla="*/ 99 w 129"/>
              <a:gd name="T21" fmla="*/ 63 h 135"/>
              <a:gd name="T22" fmla="*/ 73 w 129"/>
              <a:gd name="T23" fmla="*/ 80 h 135"/>
              <a:gd name="T24" fmla="*/ 56 w 129"/>
              <a:gd name="T25" fmla="*/ 105 h 135"/>
              <a:gd name="T26" fmla="*/ 50 w 129"/>
              <a:gd name="T27" fmla="*/ 135 h 135"/>
              <a:gd name="T28" fmla="*/ 0 w 129"/>
              <a:gd name="T29" fmla="*/ 135 h 135"/>
              <a:gd name="T30" fmla="*/ 2 w 129"/>
              <a:gd name="T31" fmla="*/ 110 h 135"/>
              <a:gd name="T32" fmla="*/ 10 w 129"/>
              <a:gd name="T33" fmla="*/ 86 h 135"/>
              <a:gd name="T34" fmla="*/ 37 w 129"/>
              <a:gd name="T35" fmla="*/ 44 h 135"/>
              <a:gd name="T36" fmla="*/ 79 w 129"/>
              <a:gd name="T37" fmla="*/ 16 h 135"/>
              <a:gd name="T38" fmla="*/ 85 w 129"/>
              <a:gd name="T39" fmla="*/ 14 h 135"/>
              <a:gd name="T40" fmla="*/ 88 w 129"/>
              <a:gd name="T41" fmla="*/ 13 h 135"/>
              <a:gd name="T42" fmla="*/ 89 w 129"/>
              <a:gd name="T43" fmla="*/ 13 h 135"/>
              <a:gd name="T44" fmla="*/ 91 w 129"/>
              <a:gd name="T45" fmla="*/ 12 h 135"/>
              <a:gd name="T46" fmla="*/ 95 w 129"/>
              <a:gd name="T47" fmla="*/ 11 h 135"/>
              <a:gd name="T48" fmla="*/ 92 w 129"/>
              <a:gd name="T49" fmla="*/ 0 h 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29" h="135">
                <a:moveTo>
                  <a:pt x="92" y="0"/>
                </a:moveTo>
                <a:cubicBezTo>
                  <a:pt x="100" y="5"/>
                  <a:pt x="107" y="10"/>
                  <a:pt x="113" y="15"/>
                </a:cubicBezTo>
                <a:cubicBezTo>
                  <a:pt x="119" y="21"/>
                  <a:pt x="124" y="27"/>
                  <a:pt x="129" y="33"/>
                </a:cubicBezTo>
                <a:cubicBezTo>
                  <a:pt x="124" y="39"/>
                  <a:pt x="121" y="45"/>
                  <a:pt x="118" y="51"/>
                </a:cubicBezTo>
                <a:cubicBezTo>
                  <a:pt x="115" y="57"/>
                  <a:pt x="112" y="63"/>
                  <a:pt x="111" y="70"/>
                </a:cubicBezTo>
                <a:cubicBezTo>
                  <a:pt x="108" y="59"/>
                  <a:pt x="108" y="59"/>
                  <a:pt x="108" y="59"/>
                </a:cubicBezTo>
                <a:cubicBezTo>
                  <a:pt x="107" y="60"/>
                  <a:pt x="107" y="60"/>
                  <a:pt x="106" y="60"/>
                </a:cubicBezTo>
                <a:cubicBezTo>
                  <a:pt x="105" y="60"/>
                  <a:pt x="105" y="60"/>
                  <a:pt x="105" y="60"/>
                </a:cubicBezTo>
                <a:cubicBezTo>
                  <a:pt x="104" y="61"/>
                  <a:pt x="104" y="61"/>
                  <a:pt x="104" y="61"/>
                </a:cubicBezTo>
                <a:cubicBezTo>
                  <a:pt x="103" y="61"/>
                  <a:pt x="103" y="61"/>
                  <a:pt x="102" y="61"/>
                </a:cubicBezTo>
                <a:cubicBezTo>
                  <a:pt x="101" y="62"/>
                  <a:pt x="100" y="62"/>
                  <a:pt x="99" y="63"/>
                </a:cubicBezTo>
                <a:cubicBezTo>
                  <a:pt x="89" y="67"/>
                  <a:pt x="80" y="72"/>
                  <a:pt x="73" y="80"/>
                </a:cubicBezTo>
                <a:cubicBezTo>
                  <a:pt x="66" y="87"/>
                  <a:pt x="60" y="96"/>
                  <a:pt x="56" y="105"/>
                </a:cubicBezTo>
                <a:cubicBezTo>
                  <a:pt x="52" y="115"/>
                  <a:pt x="50" y="125"/>
                  <a:pt x="50" y="135"/>
                </a:cubicBezTo>
                <a:cubicBezTo>
                  <a:pt x="0" y="135"/>
                  <a:pt x="0" y="135"/>
                  <a:pt x="0" y="135"/>
                </a:cubicBezTo>
                <a:cubicBezTo>
                  <a:pt x="0" y="127"/>
                  <a:pt x="1" y="119"/>
                  <a:pt x="2" y="110"/>
                </a:cubicBezTo>
                <a:cubicBezTo>
                  <a:pt x="4" y="102"/>
                  <a:pt x="6" y="94"/>
                  <a:pt x="10" y="86"/>
                </a:cubicBezTo>
                <a:cubicBezTo>
                  <a:pt x="16" y="70"/>
                  <a:pt x="26" y="56"/>
                  <a:pt x="37" y="44"/>
                </a:cubicBezTo>
                <a:cubicBezTo>
                  <a:pt x="49" y="32"/>
                  <a:pt x="64" y="23"/>
                  <a:pt x="79" y="16"/>
                </a:cubicBezTo>
                <a:cubicBezTo>
                  <a:pt x="81" y="15"/>
                  <a:pt x="83" y="15"/>
                  <a:pt x="85" y="14"/>
                </a:cubicBezTo>
                <a:cubicBezTo>
                  <a:pt x="86" y="14"/>
                  <a:pt x="87" y="13"/>
                  <a:pt x="88" y="13"/>
                </a:cubicBezTo>
                <a:cubicBezTo>
                  <a:pt x="89" y="13"/>
                  <a:pt x="89" y="13"/>
                  <a:pt x="89" y="13"/>
                </a:cubicBezTo>
                <a:cubicBezTo>
                  <a:pt x="90" y="12"/>
                  <a:pt x="90" y="12"/>
                  <a:pt x="91" y="12"/>
                </a:cubicBezTo>
                <a:cubicBezTo>
                  <a:pt x="92" y="12"/>
                  <a:pt x="94" y="11"/>
                  <a:pt x="95" y="11"/>
                </a:cubicBezTo>
                <a:lnTo>
                  <a:pt x="92" y="0"/>
                </a:lnTo>
                <a:close/>
              </a:path>
            </a:pathLst>
          </a:custGeom>
          <a:solidFill>
            <a:srgbClr val="199F8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微软雅黑" panose="020B0503020204020204" pitchFamily="34" charset="-122"/>
            </a:endParaRPr>
          </a:p>
        </p:txBody>
      </p:sp>
      <p:sp>
        <p:nvSpPr>
          <p:cNvPr id="4" name="出自【趣你的PPT】(微信:qunideppt)：最优质的PPT资源库"/>
          <p:cNvSpPr>
            <a:spLocks/>
          </p:cNvSpPr>
          <p:nvPr/>
        </p:nvSpPr>
        <p:spPr bwMode="auto">
          <a:xfrm>
            <a:off x="3670772" y="2426519"/>
            <a:ext cx="1443243" cy="1375800"/>
          </a:xfrm>
          <a:custGeom>
            <a:avLst/>
            <a:gdLst>
              <a:gd name="T0" fmla="*/ 135 w 135"/>
              <a:gd name="T1" fmla="*/ 92 h 129"/>
              <a:gd name="T2" fmla="*/ 120 w 135"/>
              <a:gd name="T3" fmla="*/ 113 h 129"/>
              <a:gd name="T4" fmla="*/ 103 w 135"/>
              <a:gd name="T5" fmla="*/ 129 h 129"/>
              <a:gd name="T6" fmla="*/ 85 w 135"/>
              <a:gd name="T7" fmla="*/ 117 h 129"/>
              <a:gd name="T8" fmla="*/ 66 w 135"/>
              <a:gd name="T9" fmla="*/ 111 h 129"/>
              <a:gd name="T10" fmla="*/ 76 w 135"/>
              <a:gd name="T11" fmla="*/ 108 h 129"/>
              <a:gd name="T12" fmla="*/ 75 w 135"/>
              <a:gd name="T13" fmla="*/ 106 h 129"/>
              <a:gd name="T14" fmla="*/ 75 w 135"/>
              <a:gd name="T15" fmla="*/ 104 h 129"/>
              <a:gd name="T16" fmla="*/ 75 w 135"/>
              <a:gd name="T17" fmla="*/ 104 h 129"/>
              <a:gd name="T18" fmla="*/ 74 w 135"/>
              <a:gd name="T19" fmla="*/ 102 h 129"/>
              <a:gd name="T20" fmla="*/ 73 w 135"/>
              <a:gd name="T21" fmla="*/ 98 h 129"/>
              <a:gd name="T22" fmla="*/ 56 w 135"/>
              <a:gd name="T23" fmla="*/ 73 h 129"/>
              <a:gd name="T24" fmla="*/ 30 w 135"/>
              <a:gd name="T25" fmla="*/ 56 h 129"/>
              <a:gd name="T26" fmla="*/ 0 w 135"/>
              <a:gd name="T27" fmla="*/ 50 h 129"/>
              <a:gd name="T28" fmla="*/ 0 w 135"/>
              <a:gd name="T29" fmla="*/ 0 h 129"/>
              <a:gd name="T30" fmla="*/ 25 w 135"/>
              <a:gd name="T31" fmla="*/ 2 h 129"/>
              <a:gd name="T32" fmla="*/ 49 w 135"/>
              <a:gd name="T33" fmla="*/ 9 h 129"/>
              <a:gd name="T34" fmla="*/ 91 w 135"/>
              <a:gd name="T35" fmla="*/ 37 h 129"/>
              <a:gd name="T36" fmla="*/ 119 w 135"/>
              <a:gd name="T37" fmla="*/ 79 h 129"/>
              <a:gd name="T38" fmla="*/ 121 w 135"/>
              <a:gd name="T39" fmla="*/ 85 h 129"/>
              <a:gd name="T40" fmla="*/ 122 w 135"/>
              <a:gd name="T41" fmla="*/ 88 h 129"/>
              <a:gd name="T42" fmla="*/ 123 w 135"/>
              <a:gd name="T43" fmla="*/ 89 h 129"/>
              <a:gd name="T44" fmla="*/ 123 w 135"/>
              <a:gd name="T45" fmla="*/ 91 h 129"/>
              <a:gd name="T46" fmla="*/ 125 w 135"/>
              <a:gd name="T47" fmla="*/ 95 h 129"/>
              <a:gd name="T48" fmla="*/ 135 w 135"/>
              <a:gd name="T49" fmla="*/ 92 h 1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35" h="129">
                <a:moveTo>
                  <a:pt x="135" y="92"/>
                </a:moveTo>
                <a:cubicBezTo>
                  <a:pt x="131" y="100"/>
                  <a:pt x="126" y="107"/>
                  <a:pt x="120" y="113"/>
                </a:cubicBezTo>
                <a:cubicBezTo>
                  <a:pt x="115" y="119"/>
                  <a:pt x="109" y="124"/>
                  <a:pt x="103" y="129"/>
                </a:cubicBezTo>
                <a:cubicBezTo>
                  <a:pt x="97" y="124"/>
                  <a:pt x="91" y="120"/>
                  <a:pt x="85" y="117"/>
                </a:cubicBezTo>
                <a:cubicBezTo>
                  <a:pt x="78" y="114"/>
                  <a:pt x="72" y="112"/>
                  <a:pt x="66" y="111"/>
                </a:cubicBezTo>
                <a:cubicBezTo>
                  <a:pt x="76" y="108"/>
                  <a:pt x="76" y="108"/>
                  <a:pt x="76" y="108"/>
                </a:cubicBezTo>
                <a:cubicBezTo>
                  <a:pt x="76" y="107"/>
                  <a:pt x="76" y="106"/>
                  <a:pt x="75" y="106"/>
                </a:cubicBezTo>
                <a:cubicBezTo>
                  <a:pt x="75" y="104"/>
                  <a:pt x="75" y="104"/>
                  <a:pt x="75" y="104"/>
                </a:cubicBezTo>
                <a:cubicBezTo>
                  <a:pt x="75" y="104"/>
                  <a:pt x="75" y="104"/>
                  <a:pt x="75" y="104"/>
                </a:cubicBezTo>
                <a:cubicBezTo>
                  <a:pt x="75" y="103"/>
                  <a:pt x="74" y="103"/>
                  <a:pt x="74" y="102"/>
                </a:cubicBezTo>
                <a:cubicBezTo>
                  <a:pt x="74" y="101"/>
                  <a:pt x="73" y="100"/>
                  <a:pt x="73" y="98"/>
                </a:cubicBezTo>
                <a:cubicBezTo>
                  <a:pt x="69" y="89"/>
                  <a:pt x="63" y="80"/>
                  <a:pt x="56" y="73"/>
                </a:cubicBezTo>
                <a:cubicBezTo>
                  <a:pt x="48" y="66"/>
                  <a:pt x="40" y="60"/>
                  <a:pt x="30" y="56"/>
                </a:cubicBezTo>
                <a:cubicBezTo>
                  <a:pt x="21" y="52"/>
                  <a:pt x="10" y="50"/>
                  <a:pt x="0" y="50"/>
                </a:cubicBezTo>
                <a:cubicBezTo>
                  <a:pt x="0" y="0"/>
                  <a:pt x="0" y="0"/>
                  <a:pt x="0" y="0"/>
                </a:cubicBezTo>
                <a:cubicBezTo>
                  <a:pt x="8" y="0"/>
                  <a:pt x="17" y="0"/>
                  <a:pt x="25" y="2"/>
                </a:cubicBezTo>
                <a:cubicBezTo>
                  <a:pt x="33" y="4"/>
                  <a:pt x="41" y="6"/>
                  <a:pt x="49" y="9"/>
                </a:cubicBezTo>
                <a:cubicBezTo>
                  <a:pt x="65" y="16"/>
                  <a:pt x="79" y="25"/>
                  <a:pt x="91" y="37"/>
                </a:cubicBezTo>
                <a:cubicBezTo>
                  <a:pt x="103" y="49"/>
                  <a:pt x="113" y="63"/>
                  <a:pt x="119" y="79"/>
                </a:cubicBezTo>
                <a:cubicBezTo>
                  <a:pt x="120" y="81"/>
                  <a:pt x="121" y="83"/>
                  <a:pt x="121" y="85"/>
                </a:cubicBezTo>
                <a:cubicBezTo>
                  <a:pt x="122" y="86"/>
                  <a:pt x="122" y="87"/>
                  <a:pt x="122" y="88"/>
                </a:cubicBezTo>
                <a:cubicBezTo>
                  <a:pt x="123" y="89"/>
                  <a:pt x="123" y="89"/>
                  <a:pt x="123" y="89"/>
                </a:cubicBezTo>
                <a:cubicBezTo>
                  <a:pt x="123" y="90"/>
                  <a:pt x="123" y="90"/>
                  <a:pt x="123" y="91"/>
                </a:cubicBezTo>
                <a:cubicBezTo>
                  <a:pt x="124" y="92"/>
                  <a:pt x="124" y="93"/>
                  <a:pt x="125" y="95"/>
                </a:cubicBezTo>
                <a:lnTo>
                  <a:pt x="135" y="92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微软雅黑" panose="020B0503020204020204" pitchFamily="34" charset="-122"/>
            </a:endParaRPr>
          </a:p>
        </p:txBody>
      </p:sp>
      <p:sp>
        <p:nvSpPr>
          <p:cNvPr id="5" name="出自【趣你的PPT】(微信:qunideppt)：最优质的PPT资源库"/>
          <p:cNvSpPr>
            <a:spLocks/>
          </p:cNvSpPr>
          <p:nvPr/>
        </p:nvSpPr>
        <p:spPr bwMode="auto">
          <a:xfrm>
            <a:off x="4547508" y="3887747"/>
            <a:ext cx="1375800" cy="1443243"/>
          </a:xfrm>
          <a:custGeom>
            <a:avLst/>
            <a:gdLst>
              <a:gd name="T0" fmla="*/ 92 w 129"/>
              <a:gd name="T1" fmla="*/ 135 h 135"/>
              <a:gd name="T2" fmla="*/ 113 w 129"/>
              <a:gd name="T3" fmla="*/ 120 h 135"/>
              <a:gd name="T4" fmla="*/ 129 w 129"/>
              <a:gd name="T5" fmla="*/ 102 h 135"/>
              <a:gd name="T6" fmla="*/ 118 w 129"/>
              <a:gd name="T7" fmla="*/ 84 h 135"/>
              <a:gd name="T8" fmla="*/ 111 w 129"/>
              <a:gd name="T9" fmla="*/ 65 h 135"/>
              <a:gd name="T10" fmla="*/ 108 w 129"/>
              <a:gd name="T11" fmla="*/ 76 h 135"/>
              <a:gd name="T12" fmla="*/ 106 w 129"/>
              <a:gd name="T13" fmla="*/ 75 h 135"/>
              <a:gd name="T14" fmla="*/ 105 w 129"/>
              <a:gd name="T15" fmla="*/ 75 h 135"/>
              <a:gd name="T16" fmla="*/ 104 w 129"/>
              <a:gd name="T17" fmla="*/ 75 h 135"/>
              <a:gd name="T18" fmla="*/ 102 w 129"/>
              <a:gd name="T19" fmla="*/ 74 h 135"/>
              <a:gd name="T20" fmla="*/ 99 w 129"/>
              <a:gd name="T21" fmla="*/ 73 h 135"/>
              <a:gd name="T22" fmla="*/ 73 w 129"/>
              <a:gd name="T23" fmla="*/ 55 h 135"/>
              <a:gd name="T24" fmla="*/ 56 w 129"/>
              <a:gd name="T25" fmla="*/ 30 h 135"/>
              <a:gd name="T26" fmla="*/ 50 w 129"/>
              <a:gd name="T27" fmla="*/ 0 h 135"/>
              <a:gd name="T28" fmla="*/ 0 w 129"/>
              <a:gd name="T29" fmla="*/ 0 h 135"/>
              <a:gd name="T30" fmla="*/ 3 w 129"/>
              <a:gd name="T31" fmla="*/ 25 h 135"/>
              <a:gd name="T32" fmla="*/ 10 w 129"/>
              <a:gd name="T33" fmla="*/ 49 h 135"/>
              <a:gd name="T34" fmla="*/ 38 w 129"/>
              <a:gd name="T35" fmla="*/ 91 h 135"/>
              <a:gd name="T36" fmla="*/ 80 w 129"/>
              <a:gd name="T37" fmla="*/ 119 h 135"/>
              <a:gd name="T38" fmla="*/ 85 w 129"/>
              <a:gd name="T39" fmla="*/ 121 h 135"/>
              <a:gd name="T40" fmla="*/ 88 w 129"/>
              <a:gd name="T41" fmla="*/ 122 h 135"/>
              <a:gd name="T42" fmla="*/ 89 w 129"/>
              <a:gd name="T43" fmla="*/ 123 h 135"/>
              <a:gd name="T44" fmla="*/ 91 w 129"/>
              <a:gd name="T45" fmla="*/ 123 h 135"/>
              <a:gd name="T46" fmla="*/ 95 w 129"/>
              <a:gd name="T47" fmla="*/ 124 h 135"/>
              <a:gd name="T48" fmla="*/ 92 w 129"/>
              <a:gd name="T49" fmla="*/ 135 h 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29" h="135">
                <a:moveTo>
                  <a:pt x="92" y="135"/>
                </a:moveTo>
                <a:cubicBezTo>
                  <a:pt x="100" y="130"/>
                  <a:pt x="107" y="126"/>
                  <a:pt x="113" y="120"/>
                </a:cubicBezTo>
                <a:cubicBezTo>
                  <a:pt x="119" y="115"/>
                  <a:pt x="125" y="109"/>
                  <a:pt x="129" y="102"/>
                </a:cubicBezTo>
                <a:cubicBezTo>
                  <a:pt x="125" y="97"/>
                  <a:pt x="121" y="91"/>
                  <a:pt x="118" y="84"/>
                </a:cubicBezTo>
                <a:cubicBezTo>
                  <a:pt x="115" y="78"/>
                  <a:pt x="113" y="72"/>
                  <a:pt x="111" y="65"/>
                </a:cubicBezTo>
                <a:cubicBezTo>
                  <a:pt x="108" y="76"/>
                  <a:pt x="108" y="76"/>
                  <a:pt x="108" y="76"/>
                </a:cubicBezTo>
                <a:cubicBezTo>
                  <a:pt x="108" y="76"/>
                  <a:pt x="107" y="75"/>
                  <a:pt x="106" y="75"/>
                </a:cubicBezTo>
                <a:cubicBezTo>
                  <a:pt x="105" y="75"/>
                  <a:pt x="105" y="75"/>
                  <a:pt x="105" y="75"/>
                </a:cubicBezTo>
                <a:cubicBezTo>
                  <a:pt x="104" y="75"/>
                  <a:pt x="104" y="75"/>
                  <a:pt x="104" y="75"/>
                </a:cubicBezTo>
                <a:cubicBezTo>
                  <a:pt x="104" y="74"/>
                  <a:pt x="103" y="74"/>
                  <a:pt x="102" y="74"/>
                </a:cubicBezTo>
                <a:cubicBezTo>
                  <a:pt x="101" y="74"/>
                  <a:pt x="100" y="73"/>
                  <a:pt x="99" y="73"/>
                </a:cubicBezTo>
                <a:cubicBezTo>
                  <a:pt x="89" y="69"/>
                  <a:pt x="81" y="63"/>
                  <a:pt x="73" y="55"/>
                </a:cubicBezTo>
                <a:cubicBezTo>
                  <a:pt x="66" y="48"/>
                  <a:pt x="60" y="39"/>
                  <a:pt x="56" y="30"/>
                </a:cubicBezTo>
                <a:cubicBezTo>
                  <a:pt x="52" y="20"/>
                  <a:pt x="50" y="10"/>
                  <a:pt x="50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8"/>
                  <a:pt x="1" y="17"/>
                  <a:pt x="3" y="25"/>
                </a:cubicBezTo>
                <a:cubicBezTo>
                  <a:pt x="4" y="33"/>
                  <a:pt x="7" y="41"/>
                  <a:pt x="10" y="49"/>
                </a:cubicBezTo>
                <a:cubicBezTo>
                  <a:pt x="16" y="65"/>
                  <a:pt x="26" y="79"/>
                  <a:pt x="38" y="91"/>
                </a:cubicBezTo>
                <a:cubicBezTo>
                  <a:pt x="50" y="103"/>
                  <a:pt x="64" y="113"/>
                  <a:pt x="80" y="119"/>
                </a:cubicBezTo>
                <a:cubicBezTo>
                  <a:pt x="81" y="120"/>
                  <a:pt x="83" y="121"/>
                  <a:pt x="85" y="121"/>
                </a:cubicBezTo>
                <a:cubicBezTo>
                  <a:pt x="86" y="122"/>
                  <a:pt x="87" y="122"/>
                  <a:pt x="88" y="122"/>
                </a:cubicBezTo>
                <a:cubicBezTo>
                  <a:pt x="89" y="123"/>
                  <a:pt x="89" y="123"/>
                  <a:pt x="89" y="123"/>
                </a:cubicBezTo>
                <a:cubicBezTo>
                  <a:pt x="90" y="123"/>
                  <a:pt x="91" y="123"/>
                  <a:pt x="91" y="123"/>
                </a:cubicBezTo>
                <a:cubicBezTo>
                  <a:pt x="93" y="124"/>
                  <a:pt x="94" y="124"/>
                  <a:pt x="95" y="124"/>
                </a:cubicBezTo>
                <a:lnTo>
                  <a:pt x="92" y="135"/>
                </a:lnTo>
                <a:close/>
              </a:path>
            </a:pathLst>
          </a:custGeom>
          <a:solidFill>
            <a:srgbClr val="199F8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微软雅黑" panose="020B0503020204020204" pitchFamily="34" charset="-122"/>
            </a:endParaRPr>
          </a:p>
        </p:txBody>
      </p:sp>
      <p:sp>
        <p:nvSpPr>
          <p:cNvPr id="6" name="出自【趣你的PPT】(微信:qunideppt)：最优质的PPT资源库"/>
          <p:cNvSpPr>
            <a:spLocks/>
          </p:cNvSpPr>
          <p:nvPr/>
        </p:nvSpPr>
        <p:spPr bwMode="auto">
          <a:xfrm>
            <a:off x="5999742" y="3901233"/>
            <a:ext cx="1443243" cy="1389290"/>
          </a:xfrm>
          <a:custGeom>
            <a:avLst/>
            <a:gdLst>
              <a:gd name="T0" fmla="*/ 135 w 135"/>
              <a:gd name="T1" fmla="*/ 37 h 130"/>
              <a:gd name="T2" fmla="*/ 120 w 135"/>
              <a:gd name="T3" fmla="*/ 17 h 130"/>
              <a:gd name="T4" fmla="*/ 103 w 135"/>
              <a:gd name="T5" fmla="*/ 0 h 130"/>
              <a:gd name="T6" fmla="*/ 85 w 135"/>
              <a:gd name="T7" fmla="*/ 12 h 130"/>
              <a:gd name="T8" fmla="*/ 66 w 135"/>
              <a:gd name="T9" fmla="*/ 18 h 130"/>
              <a:gd name="T10" fmla="*/ 76 w 135"/>
              <a:gd name="T11" fmla="*/ 21 h 130"/>
              <a:gd name="T12" fmla="*/ 76 w 135"/>
              <a:gd name="T13" fmla="*/ 24 h 130"/>
              <a:gd name="T14" fmla="*/ 75 w 135"/>
              <a:gd name="T15" fmla="*/ 25 h 130"/>
              <a:gd name="T16" fmla="*/ 75 w 135"/>
              <a:gd name="T17" fmla="*/ 25 h 130"/>
              <a:gd name="T18" fmla="*/ 74 w 135"/>
              <a:gd name="T19" fmla="*/ 27 h 130"/>
              <a:gd name="T20" fmla="*/ 73 w 135"/>
              <a:gd name="T21" fmla="*/ 31 h 130"/>
              <a:gd name="T22" fmla="*/ 56 w 135"/>
              <a:gd name="T23" fmla="*/ 56 h 130"/>
              <a:gd name="T24" fmla="*/ 30 w 135"/>
              <a:gd name="T25" fmla="*/ 73 h 130"/>
              <a:gd name="T26" fmla="*/ 0 w 135"/>
              <a:gd name="T27" fmla="*/ 79 h 130"/>
              <a:gd name="T28" fmla="*/ 0 w 135"/>
              <a:gd name="T29" fmla="*/ 130 h 130"/>
              <a:gd name="T30" fmla="*/ 25 w 135"/>
              <a:gd name="T31" fmla="*/ 127 h 130"/>
              <a:gd name="T32" fmla="*/ 50 w 135"/>
              <a:gd name="T33" fmla="*/ 120 h 130"/>
              <a:gd name="T34" fmla="*/ 91 w 135"/>
              <a:gd name="T35" fmla="*/ 92 h 130"/>
              <a:gd name="T36" fmla="*/ 119 w 135"/>
              <a:gd name="T37" fmla="*/ 50 h 130"/>
              <a:gd name="T38" fmla="*/ 122 w 135"/>
              <a:gd name="T39" fmla="*/ 44 h 130"/>
              <a:gd name="T40" fmla="*/ 123 w 135"/>
              <a:gd name="T41" fmla="*/ 41 h 130"/>
              <a:gd name="T42" fmla="*/ 123 w 135"/>
              <a:gd name="T43" fmla="*/ 40 h 130"/>
              <a:gd name="T44" fmla="*/ 124 w 135"/>
              <a:gd name="T45" fmla="*/ 38 h 130"/>
              <a:gd name="T46" fmla="*/ 125 w 135"/>
              <a:gd name="T47" fmla="*/ 34 h 130"/>
              <a:gd name="T48" fmla="*/ 135 w 135"/>
              <a:gd name="T49" fmla="*/ 37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35" h="130">
                <a:moveTo>
                  <a:pt x="135" y="37"/>
                </a:moveTo>
                <a:cubicBezTo>
                  <a:pt x="131" y="30"/>
                  <a:pt x="126" y="23"/>
                  <a:pt x="120" y="17"/>
                </a:cubicBezTo>
                <a:cubicBezTo>
                  <a:pt x="115" y="10"/>
                  <a:pt x="109" y="5"/>
                  <a:pt x="103" y="0"/>
                </a:cubicBezTo>
                <a:cubicBezTo>
                  <a:pt x="97" y="5"/>
                  <a:pt x="91" y="9"/>
                  <a:pt x="85" y="12"/>
                </a:cubicBezTo>
                <a:cubicBezTo>
                  <a:pt x="79" y="15"/>
                  <a:pt x="72" y="17"/>
                  <a:pt x="66" y="18"/>
                </a:cubicBezTo>
                <a:cubicBezTo>
                  <a:pt x="76" y="21"/>
                  <a:pt x="76" y="21"/>
                  <a:pt x="76" y="21"/>
                </a:cubicBezTo>
                <a:cubicBezTo>
                  <a:pt x="76" y="22"/>
                  <a:pt x="76" y="23"/>
                  <a:pt x="76" y="24"/>
                </a:cubicBezTo>
                <a:cubicBezTo>
                  <a:pt x="75" y="25"/>
                  <a:pt x="75" y="25"/>
                  <a:pt x="75" y="25"/>
                </a:cubicBezTo>
                <a:cubicBezTo>
                  <a:pt x="75" y="25"/>
                  <a:pt x="75" y="25"/>
                  <a:pt x="75" y="25"/>
                </a:cubicBezTo>
                <a:cubicBezTo>
                  <a:pt x="75" y="26"/>
                  <a:pt x="75" y="27"/>
                  <a:pt x="74" y="27"/>
                </a:cubicBezTo>
                <a:cubicBezTo>
                  <a:pt x="74" y="28"/>
                  <a:pt x="74" y="30"/>
                  <a:pt x="73" y="31"/>
                </a:cubicBezTo>
                <a:cubicBezTo>
                  <a:pt x="69" y="40"/>
                  <a:pt x="63" y="49"/>
                  <a:pt x="56" y="56"/>
                </a:cubicBezTo>
                <a:cubicBezTo>
                  <a:pt x="49" y="64"/>
                  <a:pt x="40" y="69"/>
                  <a:pt x="30" y="73"/>
                </a:cubicBezTo>
                <a:cubicBezTo>
                  <a:pt x="21" y="77"/>
                  <a:pt x="11" y="79"/>
                  <a:pt x="0" y="79"/>
                </a:cubicBezTo>
                <a:cubicBezTo>
                  <a:pt x="0" y="130"/>
                  <a:pt x="0" y="130"/>
                  <a:pt x="0" y="130"/>
                </a:cubicBezTo>
                <a:cubicBezTo>
                  <a:pt x="9" y="130"/>
                  <a:pt x="17" y="129"/>
                  <a:pt x="25" y="127"/>
                </a:cubicBezTo>
                <a:cubicBezTo>
                  <a:pt x="34" y="126"/>
                  <a:pt x="42" y="123"/>
                  <a:pt x="50" y="120"/>
                </a:cubicBezTo>
                <a:cubicBezTo>
                  <a:pt x="65" y="113"/>
                  <a:pt x="79" y="104"/>
                  <a:pt x="91" y="92"/>
                </a:cubicBezTo>
                <a:cubicBezTo>
                  <a:pt x="103" y="80"/>
                  <a:pt x="113" y="66"/>
                  <a:pt x="119" y="50"/>
                </a:cubicBezTo>
                <a:cubicBezTo>
                  <a:pt x="120" y="48"/>
                  <a:pt x="121" y="46"/>
                  <a:pt x="122" y="44"/>
                </a:cubicBezTo>
                <a:cubicBezTo>
                  <a:pt x="122" y="43"/>
                  <a:pt x="122" y="42"/>
                  <a:pt x="123" y="41"/>
                </a:cubicBezTo>
                <a:cubicBezTo>
                  <a:pt x="123" y="40"/>
                  <a:pt x="123" y="40"/>
                  <a:pt x="123" y="40"/>
                </a:cubicBezTo>
                <a:cubicBezTo>
                  <a:pt x="123" y="40"/>
                  <a:pt x="123" y="39"/>
                  <a:pt x="124" y="38"/>
                </a:cubicBezTo>
                <a:cubicBezTo>
                  <a:pt x="124" y="37"/>
                  <a:pt x="124" y="36"/>
                  <a:pt x="125" y="34"/>
                </a:cubicBezTo>
                <a:lnTo>
                  <a:pt x="135" y="37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微软雅黑" panose="020B0503020204020204" pitchFamily="34" charset="-122"/>
            </a:endParaRPr>
          </a:p>
        </p:txBody>
      </p:sp>
      <p:sp>
        <p:nvSpPr>
          <p:cNvPr id="7" name="出自【趣你的PPT】(微信:qunideppt)：最优质的PPT资源库"/>
          <p:cNvSpPr>
            <a:spLocks/>
          </p:cNvSpPr>
          <p:nvPr/>
        </p:nvSpPr>
        <p:spPr bwMode="auto">
          <a:xfrm flipV="1">
            <a:off x="6897498" y="2307965"/>
            <a:ext cx="1373664" cy="1429753"/>
          </a:xfrm>
          <a:custGeom>
            <a:avLst/>
            <a:gdLst>
              <a:gd name="T0" fmla="*/ 92 w 129"/>
              <a:gd name="T1" fmla="*/ 135 h 135"/>
              <a:gd name="T2" fmla="*/ 113 w 129"/>
              <a:gd name="T3" fmla="*/ 120 h 135"/>
              <a:gd name="T4" fmla="*/ 129 w 129"/>
              <a:gd name="T5" fmla="*/ 102 h 135"/>
              <a:gd name="T6" fmla="*/ 118 w 129"/>
              <a:gd name="T7" fmla="*/ 84 h 135"/>
              <a:gd name="T8" fmla="*/ 111 w 129"/>
              <a:gd name="T9" fmla="*/ 65 h 135"/>
              <a:gd name="T10" fmla="*/ 108 w 129"/>
              <a:gd name="T11" fmla="*/ 76 h 135"/>
              <a:gd name="T12" fmla="*/ 106 w 129"/>
              <a:gd name="T13" fmla="*/ 75 h 135"/>
              <a:gd name="T14" fmla="*/ 105 w 129"/>
              <a:gd name="T15" fmla="*/ 75 h 135"/>
              <a:gd name="T16" fmla="*/ 104 w 129"/>
              <a:gd name="T17" fmla="*/ 75 h 135"/>
              <a:gd name="T18" fmla="*/ 102 w 129"/>
              <a:gd name="T19" fmla="*/ 74 h 135"/>
              <a:gd name="T20" fmla="*/ 99 w 129"/>
              <a:gd name="T21" fmla="*/ 73 h 135"/>
              <a:gd name="T22" fmla="*/ 73 w 129"/>
              <a:gd name="T23" fmla="*/ 55 h 135"/>
              <a:gd name="T24" fmla="*/ 56 w 129"/>
              <a:gd name="T25" fmla="*/ 30 h 135"/>
              <a:gd name="T26" fmla="*/ 50 w 129"/>
              <a:gd name="T27" fmla="*/ 0 h 135"/>
              <a:gd name="T28" fmla="*/ 0 w 129"/>
              <a:gd name="T29" fmla="*/ 0 h 135"/>
              <a:gd name="T30" fmla="*/ 3 w 129"/>
              <a:gd name="T31" fmla="*/ 25 h 135"/>
              <a:gd name="T32" fmla="*/ 10 w 129"/>
              <a:gd name="T33" fmla="*/ 49 h 135"/>
              <a:gd name="T34" fmla="*/ 38 w 129"/>
              <a:gd name="T35" fmla="*/ 91 h 135"/>
              <a:gd name="T36" fmla="*/ 80 w 129"/>
              <a:gd name="T37" fmla="*/ 119 h 135"/>
              <a:gd name="T38" fmla="*/ 85 w 129"/>
              <a:gd name="T39" fmla="*/ 121 h 135"/>
              <a:gd name="T40" fmla="*/ 88 w 129"/>
              <a:gd name="T41" fmla="*/ 122 h 135"/>
              <a:gd name="T42" fmla="*/ 89 w 129"/>
              <a:gd name="T43" fmla="*/ 123 h 135"/>
              <a:gd name="T44" fmla="*/ 91 w 129"/>
              <a:gd name="T45" fmla="*/ 123 h 135"/>
              <a:gd name="T46" fmla="*/ 95 w 129"/>
              <a:gd name="T47" fmla="*/ 124 h 135"/>
              <a:gd name="T48" fmla="*/ 92 w 129"/>
              <a:gd name="T49" fmla="*/ 135 h 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29" h="135">
                <a:moveTo>
                  <a:pt x="92" y="135"/>
                </a:moveTo>
                <a:cubicBezTo>
                  <a:pt x="100" y="130"/>
                  <a:pt x="107" y="126"/>
                  <a:pt x="113" y="120"/>
                </a:cubicBezTo>
                <a:cubicBezTo>
                  <a:pt x="119" y="115"/>
                  <a:pt x="125" y="109"/>
                  <a:pt x="129" y="102"/>
                </a:cubicBezTo>
                <a:cubicBezTo>
                  <a:pt x="125" y="97"/>
                  <a:pt x="121" y="91"/>
                  <a:pt x="118" y="84"/>
                </a:cubicBezTo>
                <a:cubicBezTo>
                  <a:pt x="115" y="78"/>
                  <a:pt x="113" y="72"/>
                  <a:pt x="111" y="65"/>
                </a:cubicBezTo>
                <a:cubicBezTo>
                  <a:pt x="108" y="76"/>
                  <a:pt x="108" y="76"/>
                  <a:pt x="108" y="76"/>
                </a:cubicBezTo>
                <a:cubicBezTo>
                  <a:pt x="108" y="76"/>
                  <a:pt x="107" y="75"/>
                  <a:pt x="106" y="75"/>
                </a:cubicBezTo>
                <a:cubicBezTo>
                  <a:pt x="105" y="75"/>
                  <a:pt x="105" y="75"/>
                  <a:pt x="105" y="75"/>
                </a:cubicBezTo>
                <a:cubicBezTo>
                  <a:pt x="104" y="75"/>
                  <a:pt x="104" y="75"/>
                  <a:pt x="104" y="75"/>
                </a:cubicBezTo>
                <a:cubicBezTo>
                  <a:pt x="104" y="74"/>
                  <a:pt x="103" y="74"/>
                  <a:pt x="102" y="74"/>
                </a:cubicBezTo>
                <a:cubicBezTo>
                  <a:pt x="101" y="74"/>
                  <a:pt x="100" y="73"/>
                  <a:pt x="99" y="73"/>
                </a:cubicBezTo>
                <a:cubicBezTo>
                  <a:pt x="89" y="69"/>
                  <a:pt x="81" y="63"/>
                  <a:pt x="73" y="55"/>
                </a:cubicBezTo>
                <a:cubicBezTo>
                  <a:pt x="66" y="48"/>
                  <a:pt x="60" y="39"/>
                  <a:pt x="56" y="30"/>
                </a:cubicBezTo>
                <a:cubicBezTo>
                  <a:pt x="52" y="20"/>
                  <a:pt x="50" y="10"/>
                  <a:pt x="50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8"/>
                  <a:pt x="1" y="17"/>
                  <a:pt x="3" y="25"/>
                </a:cubicBezTo>
                <a:cubicBezTo>
                  <a:pt x="4" y="33"/>
                  <a:pt x="7" y="41"/>
                  <a:pt x="10" y="49"/>
                </a:cubicBezTo>
                <a:cubicBezTo>
                  <a:pt x="16" y="65"/>
                  <a:pt x="26" y="79"/>
                  <a:pt x="38" y="91"/>
                </a:cubicBezTo>
                <a:cubicBezTo>
                  <a:pt x="50" y="103"/>
                  <a:pt x="64" y="113"/>
                  <a:pt x="80" y="119"/>
                </a:cubicBezTo>
                <a:cubicBezTo>
                  <a:pt x="81" y="120"/>
                  <a:pt x="83" y="121"/>
                  <a:pt x="85" y="121"/>
                </a:cubicBezTo>
                <a:cubicBezTo>
                  <a:pt x="86" y="122"/>
                  <a:pt x="87" y="122"/>
                  <a:pt x="88" y="122"/>
                </a:cubicBezTo>
                <a:cubicBezTo>
                  <a:pt x="89" y="123"/>
                  <a:pt x="89" y="123"/>
                  <a:pt x="89" y="123"/>
                </a:cubicBezTo>
                <a:cubicBezTo>
                  <a:pt x="90" y="123"/>
                  <a:pt x="91" y="123"/>
                  <a:pt x="91" y="123"/>
                </a:cubicBezTo>
                <a:cubicBezTo>
                  <a:pt x="93" y="124"/>
                  <a:pt x="94" y="124"/>
                  <a:pt x="95" y="124"/>
                </a:cubicBezTo>
                <a:lnTo>
                  <a:pt x="92" y="135"/>
                </a:lnTo>
                <a:close/>
              </a:path>
            </a:pathLst>
          </a:custGeom>
          <a:solidFill>
            <a:srgbClr val="199F8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微软雅黑" panose="020B0503020204020204" pitchFamily="34" charset="-122"/>
            </a:endParaRPr>
          </a:p>
        </p:txBody>
      </p:sp>
      <p:sp>
        <p:nvSpPr>
          <p:cNvPr id="8" name="出自【趣你的PPT】(微信:qunideppt)：最优质的PPT资源库"/>
          <p:cNvSpPr>
            <a:spLocks/>
          </p:cNvSpPr>
          <p:nvPr/>
        </p:nvSpPr>
        <p:spPr bwMode="auto">
          <a:xfrm flipV="1">
            <a:off x="8347479" y="2348053"/>
            <a:ext cx="1441002" cy="1376304"/>
          </a:xfrm>
          <a:custGeom>
            <a:avLst/>
            <a:gdLst>
              <a:gd name="T0" fmla="*/ 135 w 135"/>
              <a:gd name="T1" fmla="*/ 37 h 130"/>
              <a:gd name="T2" fmla="*/ 120 w 135"/>
              <a:gd name="T3" fmla="*/ 17 h 130"/>
              <a:gd name="T4" fmla="*/ 103 w 135"/>
              <a:gd name="T5" fmla="*/ 0 h 130"/>
              <a:gd name="T6" fmla="*/ 85 w 135"/>
              <a:gd name="T7" fmla="*/ 12 h 130"/>
              <a:gd name="T8" fmla="*/ 66 w 135"/>
              <a:gd name="T9" fmla="*/ 18 h 130"/>
              <a:gd name="T10" fmla="*/ 76 w 135"/>
              <a:gd name="T11" fmla="*/ 21 h 130"/>
              <a:gd name="T12" fmla="*/ 76 w 135"/>
              <a:gd name="T13" fmla="*/ 24 h 130"/>
              <a:gd name="T14" fmla="*/ 75 w 135"/>
              <a:gd name="T15" fmla="*/ 25 h 130"/>
              <a:gd name="T16" fmla="*/ 75 w 135"/>
              <a:gd name="T17" fmla="*/ 25 h 130"/>
              <a:gd name="T18" fmla="*/ 74 w 135"/>
              <a:gd name="T19" fmla="*/ 27 h 130"/>
              <a:gd name="T20" fmla="*/ 73 w 135"/>
              <a:gd name="T21" fmla="*/ 31 h 130"/>
              <a:gd name="T22" fmla="*/ 56 w 135"/>
              <a:gd name="T23" fmla="*/ 56 h 130"/>
              <a:gd name="T24" fmla="*/ 30 w 135"/>
              <a:gd name="T25" fmla="*/ 73 h 130"/>
              <a:gd name="T26" fmla="*/ 0 w 135"/>
              <a:gd name="T27" fmla="*/ 79 h 130"/>
              <a:gd name="T28" fmla="*/ 0 w 135"/>
              <a:gd name="T29" fmla="*/ 130 h 130"/>
              <a:gd name="T30" fmla="*/ 25 w 135"/>
              <a:gd name="T31" fmla="*/ 127 h 130"/>
              <a:gd name="T32" fmla="*/ 50 w 135"/>
              <a:gd name="T33" fmla="*/ 120 h 130"/>
              <a:gd name="T34" fmla="*/ 91 w 135"/>
              <a:gd name="T35" fmla="*/ 92 h 130"/>
              <a:gd name="T36" fmla="*/ 119 w 135"/>
              <a:gd name="T37" fmla="*/ 50 h 130"/>
              <a:gd name="T38" fmla="*/ 122 w 135"/>
              <a:gd name="T39" fmla="*/ 44 h 130"/>
              <a:gd name="T40" fmla="*/ 123 w 135"/>
              <a:gd name="T41" fmla="*/ 41 h 130"/>
              <a:gd name="T42" fmla="*/ 123 w 135"/>
              <a:gd name="T43" fmla="*/ 40 h 130"/>
              <a:gd name="T44" fmla="*/ 124 w 135"/>
              <a:gd name="T45" fmla="*/ 38 h 130"/>
              <a:gd name="T46" fmla="*/ 125 w 135"/>
              <a:gd name="T47" fmla="*/ 34 h 130"/>
              <a:gd name="T48" fmla="*/ 135 w 135"/>
              <a:gd name="T49" fmla="*/ 37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35" h="130">
                <a:moveTo>
                  <a:pt x="135" y="37"/>
                </a:moveTo>
                <a:cubicBezTo>
                  <a:pt x="131" y="30"/>
                  <a:pt x="126" y="23"/>
                  <a:pt x="120" y="17"/>
                </a:cubicBezTo>
                <a:cubicBezTo>
                  <a:pt x="115" y="10"/>
                  <a:pt x="109" y="5"/>
                  <a:pt x="103" y="0"/>
                </a:cubicBezTo>
                <a:cubicBezTo>
                  <a:pt x="97" y="5"/>
                  <a:pt x="91" y="9"/>
                  <a:pt x="85" y="12"/>
                </a:cubicBezTo>
                <a:cubicBezTo>
                  <a:pt x="79" y="15"/>
                  <a:pt x="72" y="17"/>
                  <a:pt x="66" y="18"/>
                </a:cubicBezTo>
                <a:cubicBezTo>
                  <a:pt x="76" y="21"/>
                  <a:pt x="76" y="21"/>
                  <a:pt x="76" y="21"/>
                </a:cubicBezTo>
                <a:cubicBezTo>
                  <a:pt x="76" y="22"/>
                  <a:pt x="76" y="23"/>
                  <a:pt x="76" y="24"/>
                </a:cubicBezTo>
                <a:cubicBezTo>
                  <a:pt x="75" y="25"/>
                  <a:pt x="75" y="25"/>
                  <a:pt x="75" y="25"/>
                </a:cubicBezTo>
                <a:cubicBezTo>
                  <a:pt x="75" y="25"/>
                  <a:pt x="75" y="25"/>
                  <a:pt x="75" y="25"/>
                </a:cubicBezTo>
                <a:cubicBezTo>
                  <a:pt x="75" y="26"/>
                  <a:pt x="75" y="27"/>
                  <a:pt x="74" y="27"/>
                </a:cubicBezTo>
                <a:cubicBezTo>
                  <a:pt x="74" y="28"/>
                  <a:pt x="74" y="30"/>
                  <a:pt x="73" y="31"/>
                </a:cubicBezTo>
                <a:cubicBezTo>
                  <a:pt x="69" y="40"/>
                  <a:pt x="63" y="49"/>
                  <a:pt x="56" y="56"/>
                </a:cubicBezTo>
                <a:cubicBezTo>
                  <a:pt x="49" y="64"/>
                  <a:pt x="40" y="69"/>
                  <a:pt x="30" y="73"/>
                </a:cubicBezTo>
                <a:cubicBezTo>
                  <a:pt x="21" y="77"/>
                  <a:pt x="11" y="79"/>
                  <a:pt x="0" y="79"/>
                </a:cubicBezTo>
                <a:cubicBezTo>
                  <a:pt x="0" y="130"/>
                  <a:pt x="0" y="130"/>
                  <a:pt x="0" y="130"/>
                </a:cubicBezTo>
                <a:cubicBezTo>
                  <a:pt x="9" y="130"/>
                  <a:pt x="17" y="129"/>
                  <a:pt x="25" y="127"/>
                </a:cubicBezTo>
                <a:cubicBezTo>
                  <a:pt x="34" y="126"/>
                  <a:pt x="42" y="123"/>
                  <a:pt x="50" y="120"/>
                </a:cubicBezTo>
                <a:cubicBezTo>
                  <a:pt x="65" y="113"/>
                  <a:pt x="79" y="104"/>
                  <a:pt x="91" y="92"/>
                </a:cubicBezTo>
                <a:cubicBezTo>
                  <a:pt x="103" y="80"/>
                  <a:pt x="113" y="66"/>
                  <a:pt x="119" y="50"/>
                </a:cubicBezTo>
                <a:cubicBezTo>
                  <a:pt x="120" y="48"/>
                  <a:pt x="121" y="46"/>
                  <a:pt x="122" y="44"/>
                </a:cubicBezTo>
                <a:cubicBezTo>
                  <a:pt x="122" y="43"/>
                  <a:pt x="122" y="42"/>
                  <a:pt x="123" y="41"/>
                </a:cubicBezTo>
                <a:cubicBezTo>
                  <a:pt x="123" y="40"/>
                  <a:pt x="123" y="40"/>
                  <a:pt x="123" y="40"/>
                </a:cubicBezTo>
                <a:cubicBezTo>
                  <a:pt x="123" y="40"/>
                  <a:pt x="123" y="39"/>
                  <a:pt x="124" y="38"/>
                </a:cubicBezTo>
                <a:cubicBezTo>
                  <a:pt x="124" y="37"/>
                  <a:pt x="124" y="36"/>
                  <a:pt x="125" y="34"/>
                </a:cubicBezTo>
                <a:lnTo>
                  <a:pt x="135" y="37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微软雅黑" panose="020B0503020204020204" pitchFamily="34" charset="-122"/>
            </a:endParaRPr>
          </a:p>
        </p:txBody>
      </p:sp>
      <p:sp>
        <p:nvSpPr>
          <p:cNvPr id="9" name="出自【趣你的PPT】(微信:qunideppt)：最优质的PPT资源库"/>
          <p:cNvSpPr>
            <a:spLocks/>
          </p:cNvSpPr>
          <p:nvPr/>
        </p:nvSpPr>
        <p:spPr bwMode="auto">
          <a:xfrm>
            <a:off x="9261721" y="3887747"/>
            <a:ext cx="1375800" cy="1443243"/>
          </a:xfrm>
          <a:custGeom>
            <a:avLst/>
            <a:gdLst>
              <a:gd name="T0" fmla="*/ 92 w 129"/>
              <a:gd name="T1" fmla="*/ 135 h 135"/>
              <a:gd name="T2" fmla="*/ 113 w 129"/>
              <a:gd name="T3" fmla="*/ 120 h 135"/>
              <a:gd name="T4" fmla="*/ 129 w 129"/>
              <a:gd name="T5" fmla="*/ 102 h 135"/>
              <a:gd name="T6" fmla="*/ 118 w 129"/>
              <a:gd name="T7" fmla="*/ 84 h 135"/>
              <a:gd name="T8" fmla="*/ 111 w 129"/>
              <a:gd name="T9" fmla="*/ 65 h 135"/>
              <a:gd name="T10" fmla="*/ 108 w 129"/>
              <a:gd name="T11" fmla="*/ 76 h 135"/>
              <a:gd name="T12" fmla="*/ 106 w 129"/>
              <a:gd name="T13" fmla="*/ 75 h 135"/>
              <a:gd name="T14" fmla="*/ 105 w 129"/>
              <a:gd name="T15" fmla="*/ 75 h 135"/>
              <a:gd name="T16" fmla="*/ 104 w 129"/>
              <a:gd name="T17" fmla="*/ 75 h 135"/>
              <a:gd name="T18" fmla="*/ 102 w 129"/>
              <a:gd name="T19" fmla="*/ 74 h 135"/>
              <a:gd name="T20" fmla="*/ 99 w 129"/>
              <a:gd name="T21" fmla="*/ 73 h 135"/>
              <a:gd name="T22" fmla="*/ 73 w 129"/>
              <a:gd name="T23" fmla="*/ 55 h 135"/>
              <a:gd name="T24" fmla="*/ 56 w 129"/>
              <a:gd name="T25" fmla="*/ 30 h 135"/>
              <a:gd name="T26" fmla="*/ 50 w 129"/>
              <a:gd name="T27" fmla="*/ 0 h 135"/>
              <a:gd name="T28" fmla="*/ 0 w 129"/>
              <a:gd name="T29" fmla="*/ 0 h 135"/>
              <a:gd name="T30" fmla="*/ 3 w 129"/>
              <a:gd name="T31" fmla="*/ 25 h 135"/>
              <a:gd name="T32" fmla="*/ 10 w 129"/>
              <a:gd name="T33" fmla="*/ 49 h 135"/>
              <a:gd name="T34" fmla="*/ 38 w 129"/>
              <a:gd name="T35" fmla="*/ 91 h 135"/>
              <a:gd name="T36" fmla="*/ 80 w 129"/>
              <a:gd name="T37" fmla="*/ 119 h 135"/>
              <a:gd name="T38" fmla="*/ 85 w 129"/>
              <a:gd name="T39" fmla="*/ 121 h 135"/>
              <a:gd name="T40" fmla="*/ 88 w 129"/>
              <a:gd name="T41" fmla="*/ 122 h 135"/>
              <a:gd name="T42" fmla="*/ 89 w 129"/>
              <a:gd name="T43" fmla="*/ 123 h 135"/>
              <a:gd name="T44" fmla="*/ 91 w 129"/>
              <a:gd name="T45" fmla="*/ 123 h 135"/>
              <a:gd name="T46" fmla="*/ 95 w 129"/>
              <a:gd name="T47" fmla="*/ 124 h 135"/>
              <a:gd name="T48" fmla="*/ 92 w 129"/>
              <a:gd name="T49" fmla="*/ 135 h 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29" h="135">
                <a:moveTo>
                  <a:pt x="92" y="135"/>
                </a:moveTo>
                <a:cubicBezTo>
                  <a:pt x="100" y="130"/>
                  <a:pt x="107" y="126"/>
                  <a:pt x="113" y="120"/>
                </a:cubicBezTo>
                <a:cubicBezTo>
                  <a:pt x="119" y="115"/>
                  <a:pt x="125" y="109"/>
                  <a:pt x="129" y="102"/>
                </a:cubicBezTo>
                <a:cubicBezTo>
                  <a:pt x="125" y="97"/>
                  <a:pt x="121" y="91"/>
                  <a:pt x="118" y="84"/>
                </a:cubicBezTo>
                <a:cubicBezTo>
                  <a:pt x="115" y="78"/>
                  <a:pt x="113" y="72"/>
                  <a:pt x="111" y="65"/>
                </a:cubicBezTo>
                <a:cubicBezTo>
                  <a:pt x="108" y="76"/>
                  <a:pt x="108" y="76"/>
                  <a:pt x="108" y="76"/>
                </a:cubicBezTo>
                <a:cubicBezTo>
                  <a:pt x="108" y="76"/>
                  <a:pt x="107" y="75"/>
                  <a:pt x="106" y="75"/>
                </a:cubicBezTo>
                <a:cubicBezTo>
                  <a:pt x="105" y="75"/>
                  <a:pt x="105" y="75"/>
                  <a:pt x="105" y="75"/>
                </a:cubicBezTo>
                <a:cubicBezTo>
                  <a:pt x="104" y="75"/>
                  <a:pt x="104" y="75"/>
                  <a:pt x="104" y="75"/>
                </a:cubicBezTo>
                <a:cubicBezTo>
                  <a:pt x="104" y="74"/>
                  <a:pt x="103" y="74"/>
                  <a:pt x="102" y="74"/>
                </a:cubicBezTo>
                <a:cubicBezTo>
                  <a:pt x="101" y="74"/>
                  <a:pt x="100" y="73"/>
                  <a:pt x="99" y="73"/>
                </a:cubicBezTo>
                <a:cubicBezTo>
                  <a:pt x="89" y="69"/>
                  <a:pt x="81" y="63"/>
                  <a:pt x="73" y="55"/>
                </a:cubicBezTo>
                <a:cubicBezTo>
                  <a:pt x="66" y="48"/>
                  <a:pt x="60" y="39"/>
                  <a:pt x="56" y="30"/>
                </a:cubicBezTo>
                <a:cubicBezTo>
                  <a:pt x="52" y="20"/>
                  <a:pt x="50" y="10"/>
                  <a:pt x="50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8"/>
                  <a:pt x="1" y="17"/>
                  <a:pt x="3" y="25"/>
                </a:cubicBezTo>
                <a:cubicBezTo>
                  <a:pt x="4" y="33"/>
                  <a:pt x="7" y="41"/>
                  <a:pt x="10" y="49"/>
                </a:cubicBezTo>
                <a:cubicBezTo>
                  <a:pt x="16" y="65"/>
                  <a:pt x="26" y="79"/>
                  <a:pt x="38" y="91"/>
                </a:cubicBezTo>
                <a:cubicBezTo>
                  <a:pt x="50" y="103"/>
                  <a:pt x="64" y="113"/>
                  <a:pt x="80" y="119"/>
                </a:cubicBezTo>
                <a:cubicBezTo>
                  <a:pt x="81" y="120"/>
                  <a:pt x="83" y="121"/>
                  <a:pt x="85" y="121"/>
                </a:cubicBezTo>
                <a:cubicBezTo>
                  <a:pt x="86" y="122"/>
                  <a:pt x="87" y="122"/>
                  <a:pt x="88" y="122"/>
                </a:cubicBezTo>
                <a:cubicBezTo>
                  <a:pt x="89" y="123"/>
                  <a:pt x="89" y="123"/>
                  <a:pt x="89" y="123"/>
                </a:cubicBezTo>
                <a:cubicBezTo>
                  <a:pt x="90" y="123"/>
                  <a:pt x="91" y="123"/>
                  <a:pt x="91" y="123"/>
                </a:cubicBezTo>
                <a:cubicBezTo>
                  <a:pt x="93" y="124"/>
                  <a:pt x="94" y="124"/>
                  <a:pt x="95" y="124"/>
                </a:cubicBezTo>
                <a:lnTo>
                  <a:pt x="92" y="135"/>
                </a:lnTo>
                <a:close/>
              </a:path>
            </a:pathLst>
          </a:custGeom>
          <a:solidFill>
            <a:srgbClr val="199F8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微软雅黑" panose="020B0503020204020204" pitchFamily="34" charset="-122"/>
            </a:endParaRPr>
          </a:p>
        </p:txBody>
      </p:sp>
      <p:sp>
        <p:nvSpPr>
          <p:cNvPr id="25" name="TextBox 101"/>
          <p:cNvSpPr txBox="1"/>
          <p:nvPr/>
        </p:nvSpPr>
        <p:spPr>
          <a:xfrm>
            <a:off x="3051175" y="1599849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数据分割</a:t>
            </a:r>
            <a:endParaRPr lang="en-US" altLang="zh-CN" dirty="0">
              <a:solidFill>
                <a:srgbClr val="262626"/>
              </a:solidFill>
              <a:latin typeface="Bebas Neue" panose="020B0606020202050201" pitchFamily="34" charset="0"/>
              <a:ea typeface="微软雅黑" panose="020B0503020204020204" pitchFamily="34" charset="-122"/>
            </a:endParaRPr>
          </a:p>
        </p:txBody>
      </p:sp>
      <p:sp>
        <p:nvSpPr>
          <p:cNvPr id="27" name="Rectangle 102"/>
          <p:cNvSpPr/>
          <p:nvPr/>
        </p:nvSpPr>
        <p:spPr>
          <a:xfrm>
            <a:off x="2297001" y="1881492"/>
            <a:ext cx="2512412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100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按 </a:t>
            </a:r>
            <a:r>
              <a:rPr lang="zh-CN" altLang="en-US" sz="11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工作日</a:t>
            </a:r>
            <a:r>
              <a:rPr lang="en-US" altLang="zh-CN" sz="11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/</a:t>
            </a:r>
            <a:r>
              <a:rPr lang="zh-CN" altLang="en-US" sz="11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周末</a:t>
            </a:r>
            <a:r>
              <a:rPr lang="en-US" altLang="zh-CN" sz="11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/</a:t>
            </a:r>
            <a:r>
              <a:rPr lang="zh-CN" altLang="en-US" sz="11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节假日</a:t>
            </a:r>
            <a:r>
              <a:rPr lang="zh-CN" altLang="en-US" sz="1100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 的形式将数据分割式读取</a:t>
            </a:r>
            <a:endParaRPr lang="en-US" sz="1100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6" name="TextBox 101"/>
          <p:cNvSpPr txBox="1"/>
          <p:nvPr/>
        </p:nvSpPr>
        <p:spPr>
          <a:xfrm>
            <a:off x="7575121" y="1416969"/>
            <a:ext cx="13372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数据预处理</a:t>
            </a:r>
            <a:r>
              <a:rPr lang="en-US" altLang="zh-CN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en-US" altLang="zh-CN" dirty="0">
              <a:solidFill>
                <a:srgbClr val="262626"/>
              </a:solidFill>
              <a:latin typeface="Bebas Neue" panose="020B0606020202050201" pitchFamily="34" charset="0"/>
              <a:ea typeface="微软雅黑" panose="020B0503020204020204" pitchFamily="34" charset="-122"/>
            </a:endParaRPr>
          </a:p>
        </p:txBody>
      </p:sp>
      <p:sp>
        <p:nvSpPr>
          <p:cNvPr id="37" name="Rectangle 102"/>
          <p:cNvSpPr/>
          <p:nvPr/>
        </p:nvSpPr>
        <p:spPr>
          <a:xfrm>
            <a:off x="7005144" y="1762620"/>
            <a:ext cx="3254424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100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将数据按</a:t>
            </a:r>
            <a:r>
              <a:rPr lang="zh-CN" altLang="en-US" sz="11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一定时间间隔</a:t>
            </a:r>
            <a:r>
              <a:rPr lang="zh-CN" altLang="en-US" sz="1100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取出，形成时间间隔一样的轨迹线，同时记录</a:t>
            </a:r>
            <a:r>
              <a:rPr lang="en-US" altLang="zh-CN" sz="11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{</a:t>
            </a:r>
            <a:r>
              <a:rPr lang="zh-CN" altLang="en-US" sz="11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人员</a:t>
            </a:r>
            <a:r>
              <a:rPr lang="en-US" altLang="zh-CN" sz="11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ID</a:t>
            </a:r>
            <a:r>
              <a:rPr lang="zh-CN" altLang="en-US" sz="11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，</a:t>
            </a:r>
            <a:r>
              <a:rPr lang="en-US" altLang="zh-CN" sz="11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{</a:t>
            </a:r>
            <a:r>
              <a:rPr lang="zh-CN" altLang="en-US" sz="11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轨迹集合</a:t>
            </a:r>
            <a:r>
              <a:rPr lang="en-US" altLang="zh-CN" sz="11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} </a:t>
            </a:r>
            <a:r>
              <a:rPr lang="zh-CN" altLang="en-US" sz="11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）</a:t>
            </a:r>
            <a:endParaRPr lang="en-US" altLang="zh-CN" sz="1100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8" name="TextBox 101"/>
          <p:cNvSpPr txBox="1"/>
          <p:nvPr/>
        </p:nvSpPr>
        <p:spPr>
          <a:xfrm>
            <a:off x="9733226" y="5355869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投入分类</a:t>
            </a:r>
            <a:endParaRPr lang="en-US" altLang="zh-CN" dirty="0">
              <a:solidFill>
                <a:srgbClr val="262626"/>
              </a:solidFill>
              <a:latin typeface="Bebas Neue" panose="020B0606020202050201" pitchFamily="34" charset="0"/>
              <a:ea typeface="微软雅黑" panose="020B0503020204020204" pitchFamily="34" charset="-122"/>
            </a:endParaRPr>
          </a:p>
        </p:txBody>
      </p:sp>
      <p:sp>
        <p:nvSpPr>
          <p:cNvPr id="40" name="TextBox 101"/>
          <p:cNvSpPr txBox="1"/>
          <p:nvPr/>
        </p:nvSpPr>
        <p:spPr>
          <a:xfrm>
            <a:off x="5254699" y="5355869"/>
            <a:ext cx="13372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数据预处理</a:t>
            </a:r>
            <a:r>
              <a:rPr lang="en-US" altLang="zh-CN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en-US" altLang="zh-CN" dirty="0">
              <a:solidFill>
                <a:srgbClr val="262626"/>
              </a:solidFill>
              <a:latin typeface="Bebas Neue" panose="020B0606020202050201" pitchFamily="34" charset="0"/>
              <a:ea typeface="微软雅黑" panose="020B0503020204020204" pitchFamily="34" charset="-122"/>
            </a:endParaRPr>
          </a:p>
        </p:txBody>
      </p:sp>
      <p:sp>
        <p:nvSpPr>
          <p:cNvPr id="41" name="Rectangle 102"/>
          <p:cNvSpPr/>
          <p:nvPr/>
        </p:nvSpPr>
        <p:spPr>
          <a:xfrm>
            <a:off x="4712154" y="5555216"/>
            <a:ext cx="2512412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100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>
              <a:defRPr/>
            </a:pPr>
            <a:r>
              <a:rPr lang="zh-CN" altLang="en-US" sz="1100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对时间间隔过大的轨迹进行插值处理</a:t>
            </a:r>
            <a:endParaRPr lang="en-US" altLang="zh-CN" sz="1100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100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2" name="TextBox 101"/>
          <p:cNvSpPr txBox="1"/>
          <p:nvPr/>
        </p:nvSpPr>
        <p:spPr>
          <a:xfrm>
            <a:off x="1964627" y="398726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读取数据</a:t>
            </a:r>
            <a:endParaRPr lang="en-US" altLang="zh-CN" dirty="0">
              <a:solidFill>
                <a:srgbClr val="262626"/>
              </a:solidFill>
              <a:latin typeface="Bebas Neue" panose="020B0606020202050201" pitchFamily="34" charset="0"/>
              <a:ea typeface="微软雅黑" panose="020B0503020204020204" pitchFamily="34" charset="-122"/>
            </a:endParaRPr>
          </a:p>
        </p:txBody>
      </p:sp>
      <p:sp>
        <p:nvSpPr>
          <p:cNvPr id="43" name="Rectangle 102"/>
          <p:cNvSpPr/>
          <p:nvPr/>
        </p:nvSpPr>
        <p:spPr>
          <a:xfrm>
            <a:off x="1210454" y="4268909"/>
            <a:ext cx="2512412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100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数据以</a:t>
            </a:r>
            <a:r>
              <a:rPr lang="en-US" altLang="zh-CN" sz="11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(</a:t>
            </a:r>
            <a:r>
              <a:rPr lang="zh-CN" altLang="en-US" sz="11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人员</a:t>
            </a:r>
            <a:r>
              <a:rPr lang="en-US" altLang="zh-CN" sz="11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ID, GPS</a:t>
            </a:r>
            <a:r>
              <a:rPr lang="zh-CN" altLang="en-US" sz="11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信息，时间戳</a:t>
            </a:r>
            <a:r>
              <a:rPr lang="en-US" altLang="zh-CN" sz="11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)</a:t>
            </a:r>
            <a:r>
              <a:rPr lang="zh-CN" altLang="en-US" sz="1100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的形式存入数据库中</a:t>
            </a:r>
            <a:endParaRPr lang="en-US" sz="1100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74DF2F4A-EDF6-49AC-9C81-9FD6C68E34B8}"/>
              </a:ext>
            </a:extLst>
          </p:cNvPr>
          <p:cNvSpPr txBox="1"/>
          <p:nvPr/>
        </p:nvSpPr>
        <p:spPr>
          <a:xfrm>
            <a:off x="363812" y="239375"/>
            <a:ext cx="31261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数据采集</a:t>
            </a:r>
            <a:r>
              <a:rPr lang="en-US" altLang="zh-CN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数据处理</a:t>
            </a: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1" name="幻灯片缩放定位 10">
                <a:extLst>
                  <a:ext uri="{FF2B5EF4-FFF2-40B4-BE49-F238E27FC236}">
                    <a16:creationId xmlns:a16="http://schemas.microsoft.com/office/drawing/2014/main" id="{96F6AA87-54DA-4B61-B155-16830B80822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711821592"/>
                  </p:ext>
                </p:extLst>
              </p:nvPr>
            </p:nvGraphicFramePr>
            <p:xfrm>
              <a:off x="2335625" y="5358384"/>
              <a:ext cx="2353056" cy="1323594"/>
            </p:xfrm>
            <a:graphic>
              <a:graphicData uri="http://schemas.microsoft.com/office/powerpoint/2016/slidezoom">
                <pslz:sldZm>
                  <pslz:sldZmObj sldId="307" cId="1455655060">
                    <pslz:zmPr id="{D409E342-F258-4EC5-B1EF-EA403F595E46}" returnToParent="0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353056" cy="1323594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1" name="幻灯片缩放定位 10">
                <a:hlinkClick r:id="rId6" action="ppaction://hlinksldjump"/>
                <a:extLst>
                  <a:ext uri="{FF2B5EF4-FFF2-40B4-BE49-F238E27FC236}">
                    <a16:creationId xmlns:a16="http://schemas.microsoft.com/office/drawing/2014/main" id="{96F6AA87-54DA-4B61-B155-16830B80822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335625" y="5358384"/>
                <a:ext cx="2353056" cy="1323594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88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F35F9DA7-93B3-4352-B995-D974CAFACC67}"/>
              </a:ext>
            </a:extLst>
          </p:cNvPr>
          <p:cNvSpPr txBox="1"/>
          <p:nvPr/>
        </p:nvSpPr>
        <p:spPr>
          <a:xfrm>
            <a:off x="363812" y="239375"/>
            <a:ext cx="31261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数据采集</a:t>
            </a:r>
            <a:r>
              <a:rPr lang="en-US" altLang="zh-CN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数据处理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81B654C-7D03-4DBB-8D22-611C9C16DF00}"/>
              </a:ext>
            </a:extLst>
          </p:cNvPr>
          <p:cNvSpPr txBox="1"/>
          <p:nvPr/>
        </p:nvSpPr>
        <p:spPr>
          <a:xfrm>
            <a:off x="1078992" y="1014984"/>
            <a:ext cx="1059789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按一定时间间隔取数据：</a:t>
            </a:r>
            <a:endParaRPr lang="en-US" altLang="zh-CN" sz="2800" b="1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endParaRPr lang="en-US" altLang="zh-CN" sz="2800" b="1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r>
              <a:rPr lang="en-US" altLang="zh-CN" sz="2800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	</a:t>
            </a:r>
            <a:r>
              <a:rPr lang="zh-CN" altLang="en-US" sz="2800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可先分析数据的时间间隔，选取</a:t>
            </a:r>
            <a:r>
              <a:rPr lang="en-US" altLang="zh-CN" sz="2800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GPS</a:t>
            </a:r>
            <a:r>
              <a:rPr lang="zh-CN" altLang="en-US" sz="2800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点最多的时间间隔作为分割依据</a:t>
            </a:r>
            <a:r>
              <a:rPr lang="zh-CN" altLang="en-US" dirty="0"/>
              <a:t>。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ABE1EFB-5EFC-402E-B19A-610673A42D27}"/>
              </a:ext>
            </a:extLst>
          </p:cNvPr>
          <p:cNvSpPr txBox="1"/>
          <p:nvPr/>
        </p:nvSpPr>
        <p:spPr>
          <a:xfrm>
            <a:off x="1124712" y="3392424"/>
            <a:ext cx="974750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插值 ： </a:t>
            </a:r>
            <a:endParaRPr lang="en-US" altLang="zh-CN" sz="2800" b="1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r>
              <a:rPr lang="en-US" altLang="zh-CN" sz="2800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	1. GPS</a:t>
            </a:r>
            <a:r>
              <a:rPr lang="zh-CN" altLang="en-US" sz="2800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坐标取</a:t>
            </a:r>
            <a:r>
              <a:rPr lang="en-US" altLang="zh-CN" sz="2800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sz="2800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点的平均值，时间取二者的中间时间，直到符合时间间隔</a:t>
            </a:r>
            <a:endParaRPr lang="en-US" altLang="zh-CN" sz="2800" b="1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r>
              <a:rPr lang="en-US" altLang="zh-CN" dirty="0"/>
              <a:t>	</a:t>
            </a:r>
            <a:r>
              <a:rPr lang="en-US" altLang="zh-CN" sz="2800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2.</a:t>
            </a:r>
            <a:r>
              <a:rPr lang="zh-CN" altLang="en-US" sz="2800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2800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 </a:t>
            </a:r>
            <a:r>
              <a:rPr lang="zh-CN" altLang="en-US" sz="2800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取临近的数据采集点作为插值 </a:t>
            </a:r>
            <a:r>
              <a:rPr lang="en-US" altLang="zh-CN" sz="28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GeoHash</a:t>
            </a:r>
            <a:endParaRPr lang="zh-CN" altLang="en-US" sz="2800" b="1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3" name="幻灯片缩放定位 2">
                <a:extLst>
                  <a:ext uri="{FF2B5EF4-FFF2-40B4-BE49-F238E27FC236}">
                    <a16:creationId xmlns:a16="http://schemas.microsoft.com/office/drawing/2014/main" id="{77B388B4-F1BB-46A9-BBF1-22179D21234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568451375"/>
                  </p:ext>
                </p:extLst>
              </p:nvPr>
            </p:nvGraphicFramePr>
            <p:xfrm>
              <a:off x="9506344" y="4517136"/>
              <a:ext cx="1816608" cy="1021842"/>
            </p:xfrm>
            <a:graphic>
              <a:graphicData uri="http://schemas.microsoft.com/office/powerpoint/2016/slidezoom">
                <pslz:sldZm>
                  <pslz:sldZmObj sldId="312" cId="1455896374">
                    <pslz:zmPr id="{19A9EC1B-DA15-4A1A-B4A4-0DBF60EF9F95}" returnToParent="0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816608" cy="1021842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3" name="幻灯片缩放定位 2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77B388B4-F1BB-46A9-BBF1-22179D21234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506344" y="4517136"/>
                <a:ext cx="1816608" cy="1021842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03755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出自【趣你的PPT】(微信:qunideppt)：最优质的PPT资源库"/>
          <p:cNvSpPr>
            <a:spLocks/>
          </p:cNvSpPr>
          <p:nvPr/>
        </p:nvSpPr>
        <p:spPr bwMode="auto">
          <a:xfrm>
            <a:off x="2173577" y="2372567"/>
            <a:ext cx="1380298" cy="1443243"/>
          </a:xfrm>
          <a:custGeom>
            <a:avLst/>
            <a:gdLst>
              <a:gd name="T0" fmla="*/ 92 w 129"/>
              <a:gd name="T1" fmla="*/ 0 h 135"/>
              <a:gd name="T2" fmla="*/ 113 w 129"/>
              <a:gd name="T3" fmla="*/ 15 h 135"/>
              <a:gd name="T4" fmla="*/ 129 w 129"/>
              <a:gd name="T5" fmla="*/ 33 h 135"/>
              <a:gd name="T6" fmla="*/ 118 w 129"/>
              <a:gd name="T7" fmla="*/ 51 h 135"/>
              <a:gd name="T8" fmla="*/ 111 w 129"/>
              <a:gd name="T9" fmla="*/ 70 h 135"/>
              <a:gd name="T10" fmla="*/ 108 w 129"/>
              <a:gd name="T11" fmla="*/ 59 h 135"/>
              <a:gd name="T12" fmla="*/ 106 w 129"/>
              <a:gd name="T13" fmla="*/ 60 h 135"/>
              <a:gd name="T14" fmla="*/ 105 w 129"/>
              <a:gd name="T15" fmla="*/ 60 h 135"/>
              <a:gd name="T16" fmla="*/ 104 w 129"/>
              <a:gd name="T17" fmla="*/ 61 h 135"/>
              <a:gd name="T18" fmla="*/ 102 w 129"/>
              <a:gd name="T19" fmla="*/ 61 h 135"/>
              <a:gd name="T20" fmla="*/ 99 w 129"/>
              <a:gd name="T21" fmla="*/ 63 h 135"/>
              <a:gd name="T22" fmla="*/ 73 w 129"/>
              <a:gd name="T23" fmla="*/ 80 h 135"/>
              <a:gd name="T24" fmla="*/ 56 w 129"/>
              <a:gd name="T25" fmla="*/ 105 h 135"/>
              <a:gd name="T26" fmla="*/ 50 w 129"/>
              <a:gd name="T27" fmla="*/ 135 h 135"/>
              <a:gd name="T28" fmla="*/ 0 w 129"/>
              <a:gd name="T29" fmla="*/ 135 h 135"/>
              <a:gd name="T30" fmla="*/ 2 w 129"/>
              <a:gd name="T31" fmla="*/ 110 h 135"/>
              <a:gd name="T32" fmla="*/ 10 w 129"/>
              <a:gd name="T33" fmla="*/ 86 h 135"/>
              <a:gd name="T34" fmla="*/ 37 w 129"/>
              <a:gd name="T35" fmla="*/ 44 h 135"/>
              <a:gd name="T36" fmla="*/ 79 w 129"/>
              <a:gd name="T37" fmla="*/ 16 h 135"/>
              <a:gd name="T38" fmla="*/ 85 w 129"/>
              <a:gd name="T39" fmla="*/ 14 h 135"/>
              <a:gd name="T40" fmla="*/ 88 w 129"/>
              <a:gd name="T41" fmla="*/ 13 h 135"/>
              <a:gd name="T42" fmla="*/ 89 w 129"/>
              <a:gd name="T43" fmla="*/ 13 h 135"/>
              <a:gd name="T44" fmla="*/ 91 w 129"/>
              <a:gd name="T45" fmla="*/ 12 h 135"/>
              <a:gd name="T46" fmla="*/ 95 w 129"/>
              <a:gd name="T47" fmla="*/ 11 h 135"/>
              <a:gd name="T48" fmla="*/ 92 w 129"/>
              <a:gd name="T49" fmla="*/ 0 h 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29" h="135">
                <a:moveTo>
                  <a:pt x="92" y="0"/>
                </a:moveTo>
                <a:cubicBezTo>
                  <a:pt x="100" y="5"/>
                  <a:pt x="107" y="10"/>
                  <a:pt x="113" y="15"/>
                </a:cubicBezTo>
                <a:cubicBezTo>
                  <a:pt x="119" y="21"/>
                  <a:pt x="124" y="27"/>
                  <a:pt x="129" y="33"/>
                </a:cubicBezTo>
                <a:cubicBezTo>
                  <a:pt x="124" y="39"/>
                  <a:pt x="121" y="45"/>
                  <a:pt x="118" y="51"/>
                </a:cubicBezTo>
                <a:cubicBezTo>
                  <a:pt x="115" y="57"/>
                  <a:pt x="112" y="63"/>
                  <a:pt x="111" y="70"/>
                </a:cubicBezTo>
                <a:cubicBezTo>
                  <a:pt x="108" y="59"/>
                  <a:pt x="108" y="59"/>
                  <a:pt x="108" y="59"/>
                </a:cubicBezTo>
                <a:cubicBezTo>
                  <a:pt x="107" y="60"/>
                  <a:pt x="107" y="60"/>
                  <a:pt x="106" y="60"/>
                </a:cubicBezTo>
                <a:cubicBezTo>
                  <a:pt x="105" y="60"/>
                  <a:pt x="105" y="60"/>
                  <a:pt x="105" y="60"/>
                </a:cubicBezTo>
                <a:cubicBezTo>
                  <a:pt x="104" y="61"/>
                  <a:pt x="104" y="61"/>
                  <a:pt x="104" y="61"/>
                </a:cubicBezTo>
                <a:cubicBezTo>
                  <a:pt x="103" y="61"/>
                  <a:pt x="103" y="61"/>
                  <a:pt x="102" y="61"/>
                </a:cubicBezTo>
                <a:cubicBezTo>
                  <a:pt x="101" y="62"/>
                  <a:pt x="100" y="62"/>
                  <a:pt x="99" y="63"/>
                </a:cubicBezTo>
                <a:cubicBezTo>
                  <a:pt x="89" y="67"/>
                  <a:pt x="80" y="72"/>
                  <a:pt x="73" y="80"/>
                </a:cubicBezTo>
                <a:cubicBezTo>
                  <a:pt x="66" y="87"/>
                  <a:pt x="60" y="96"/>
                  <a:pt x="56" y="105"/>
                </a:cubicBezTo>
                <a:cubicBezTo>
                  <a:pt x="52" y="115"/>
                  <a:pt x="50" y="125"/>
                  <a:pt x="50" y="135"/>
                </a:cubicBezTo>
                <a:cubicBezTo>
                  <a:pt x="0" y="135"/>
                  <a:pt x="0" y="135"/>
                  <a:pt x="0" y="135"/>
                </a:cubicBezTo>
                <a:cubicBezTo>
                  <a:pt x="0" y="127"/>
                  <a:pt x="1" y="119"/>
                  <a:pt x="2" y="110"/>
                </a:cubicBezTo>
                <a:cubicBezTo>
                  <a:pt x="4" y="102"/>
                  <a:pt x="6" y="94"/>
                  <a:pt x="10" y="86"/>
                </a:cubicBezTo>
                <a:cubicBezTo>
                  <a:pt x="16" y="70"/>
                  <a:pt x="26" y="56"/>
                  <a:pt x="37" y="44"/>
                </a:cubicBezTo>
                <a:cubicBezTo>
                  <a:pt x="49" y="32"/>
                  <a:pt x="64" y="23"/>
                  <a:pt x="79" y="16"/>
                </a:cubicBezTo>
                <a:cubicBezTo>
                  <a:pt x="81" y="15"/>
                  <a:pt x="83" y="15"/>
                  <a:pt x="85" y="14"/>
                </a:cubicBezTo>
                <a:cubicBezTo>
                  <a:pt x="86" y="14"/>
                  <a:pt x="87" y="13"/>
                  <a:pt x="88" y="13"/>
                </a:cubicBezTo>
                <a:cubicBezTo>
                  <a:pt x="89" y="13"/>
                  <a:pt x="89" y="13"/>
                  <a:pt x="89" y="13"/>
                </a:cubicBezTo>
                <a:cubicBezTo>
                  <a:pt x="90" y="12"/>
                  <a:pt x="90" y="12"/>
                  <a:pt x="91" y="12"/>
                </a:cubicBezTo>
                <a:cubicBezTo>
                  <a:pt x="92" y="12"/>
                  <a:pt x="94" y="11"/>
                  <a:pt x="95" y="11"/>
                </a:cubicBezTo>
                <a:lnTo>
                  <a:pt x="92" y="0"/>
                </a:lnTo>
                <a:close/>
              </a:path>
            </a:pathLst>
          </a:custGeom>
          <a:solidFill>
            <a:srgbClr val="199F8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微软雅黑" panose="020B0503020204020204" pitchFamily="34" charset="-122"/>
            </a:endParaRPr>
          </a:p>
        </p:txBody>
      </p:sp>
      <p:sp>
        <p:nvSpPr>
          <p:cNvPr id="4" name="出自【趣你的PPT】(微信:qunideppt)：最优质的PPT资源库"/>
          <p:cNvSpPr>
            <a:spLocks/>
          </p:cNvSpPr>
          <p:nvPr/>
        </p:nvSpPr>
        <p:spPr bwMode="auto">
          <a:xfrm>
            <a:off x="3670772" y="2426519"/>
            <a:ext cx="1443243" cy="1375800"/>
          </a:xfrm>
          <a:custGeom>
            <a:avLst/>
            <a:gdLst>
              <a:gd name="T0" fmla="*/ 135 w 135"/>
              <a:gd name="T1" fmla="*/ 92 h 129"/>
              <a:gd name="T2" fmla="*/ 120 w 135"/>
              <a:gd name="T3" fmla="*/ 113 h 129"/>
              <a:gd name="T4" fmla="*/ 103 w 135"/>
              <a:gd name="T5" fmla="*/ 129 h 129"/>
              <a:gd name="T6" fmla="*/ 85 w 135"/>
              <a:gd name="T7" fmla="*/ 117 h 129"/>
              <a:gd name="T8" fmla="*/ 66 w 135"/>
              <a:gd name="T9" fmla="*/ 111 h 129"/>
              <a:gd name="T10" fmla="*/ 76 w 135"/>
              <a:gd name="T11" fmla="*/ 108 h 129"/>
              <a:gd name="T12" fmla="*/ 75 w 135"/>
              <a:gd name="T13" fmla="*/ 106 h 129"/>
              <a:gd name="T14" fmla="*/ 75 w 135"/>
              <a:gd name="T15" fmla="*/ 104 h 129"/>
              <a:gd name="T16" fmla="*/ 75 w 135"/>
              <a:gd name="T17" fmla="*/ 104 h 129"/>
              <a:gd name="T18" fmla="*/ 74 w 135"/>
              <a:gd name="T19" fmla="*/ 102 h 129"/>
              <a:gd name="T20" fmla="*/ 73 w 135"/>
              <a:gd name="T21" fmla="*/ 98 h 129"/>
              <a:gd name="T22" fmla="*/ 56 w 135"/>
              <a:gd name="T23" fmla="*/ 73 h 129"/>
              <a:gd name="T24" fmla="*/ 30 w 135"/>
              <a:gd name="T25" fmla="*/ 56 h 129"/>
              <a:gd name="T26" fmla="*/ 0 w 135"/>
              <a:gd name="T27" fmla="*/ 50 h 129"/>
              <a:gd name="T28" fmla="*/ 0 w 135"/>
              <a:gd name="T29" fmla="*/ 0 h 129"/>
              <a:gd name="T30" fmla="*/ 25 w 135"/>
              <a:gd name="T31" fmla="*/ 2 h 129"/>
              <a:gd name="T32" fmla="*/ 49 w 135"/>
              <a:gd name="T33" fmla="*/ 9 h 129"/>
              <a:gd name="T34" fmla="*/ 91 w 135"/>
              <a:gd name="T35" fmla="*/ 37 h 129"/>
              <a:gd name="T36" fmla="*/ 119 w 135"/>
              <a:gd name="T37" fmla="*/ 79 h 129"/>
              <a:gd name="T38" fmla="*/ 121 w 135"/>
              <a:gd name="T39" fmla="*/ 85 h 129"/>
              <a:gd name="T40" fmla="*/ 122 w 135"/>
              <a:gd name="T41" fmla="*/ 88 h 129"/>
              <a:gd name="T42" fmla="*/ 123 w 135"/>
              <a:gd name="T43" fmla="*/ 89 h 129"/>
              <a:gd name="T44" fmla="*/ 123 w 135"/>
              <a:gd name="T45" fmla="*/ 91 h 129"/>
              <a:gd name="T46" fmla="*/ 125 w 135"/>
              <a:gd name="T47" fmla="*/ 95 h 129"/>
              <a:gd name="T48" fmla="*/ 135 w 135"/>
              <a:gd name="T49" fmla="*/ 92 h 1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35" h="129">
                <a:moveTo>
                  <a:pt x="135" y="92"/>
                </a:moveTo>
                <a:cubicBezTo>
                  <a:pt x="131" y="100"/>
                  <a:pt x="126" y="107"/>
                  <a:pt x="120" y="113"/>
                </a:cubicBezTo>
                <a:cubicBezTo>
                  <a:pt x="115" y="119"/>
                  <a:pt x="109" y="124"/>
                  <a:pt x="103" y="129"/>
                </a:cubicBezTo>
                <a:cubicBezTo>
                  <a:pt x="97" y="124"/>
                  <a:pt x="91" y="120"/>
                  <a:pt x="85" y="117"/>
                </a:cubicBezTo>
                <a:cubicBezTo>
                  <a:pt x="78" y="114"/>
                  <a:pt x="72" y="112"/>
                  <a:pt x="66" y="111"/>
                </a:cubicBezTo>
                <a:cubicBezTo>
                  <a:pt x="76" y="108"/>
                  <a:pt x="76" y="108"/>
                  <a:pt x="76" y="108"/>
                </a:cubicBezTo>
                <a:cubicBezTo>
                  <a:pt x="76" y="107"/>
                  <a:pt x="76" y="106"/>
                  <a:pt x="75" y="106"/>
                </a:cubicBezTo>
                <a:cubicBezTo>
                  <a:pt x="75" y="104"/>
                  <a:pt x="75" y="104"/>
                  <a:pt x="75" y="104"/>
                </a:cubicBezTo>
                <a:cubicBezTo>
                  <a:pt x="75" y="104"/>
                  <a:pt x="75" y="104"/>
                  <a:pt x="75" y="104"/>
                </a:cubicBezTo>
                <a:cubicBezTo>
                  <a:pt x="75" y="103"/>
                  <a:pt x="74" y="103"/>
                  <a:pt x="74" y="102"/>
                </a:cubicBezTo>
                <a:cubicBezTo>
                  <a:pt x="74" y="101"/>
                  <a:pt x="73" y="100"/>
                  <a:pt x="73" y="98"/>
                </a:cubicBezTo>
                <a:cubicBezTo>
                  <a:pt x="69" y="89"/>
                  <a:pt x="63" y="80"/>
                  <a:pt x="56" y="73"/>
                </a:cubicBezTo>
                <a:cubicBezTo>
                  <a:pt x="48" y="66"/>
                  <a:pt x="40" y="60"/>
                  <a:pt x="30" y="56"/>
                </a:cubicBezTo>
                <a:cubicBezTo>
                  <a:pt x="21" y="52"/>
                  <a:pt x="10" y="50"/>
                  <a:pt x="0" y="50"/>
                </a:cubicBezTo>
                <a:cubicBezTo>
                  <a:pt x="0" y="0"/>
                  <a:pt x="0" y="0"/>
                  <a:pt x="0" y="0"/>
                </a:cubicBezTo>
                <a:cubicBezTo>
                  <a:pt x="8" y="0"/>
                  <a:pt x="17" y="0"/>
                  <a:pt x="25" y="2"/>
                </a:cubicBezTo>
                <a:cubicBezTo>
                  <a:pt x="33" y="4"/>
                  <a:pt x="41" y="6"/>
                  <a:pt x="49" y="9"/>
                </a:cubicBezTo>
                <a:cubicBezTo>
                  <a:pt x="65" y="16"/>
                  <a:pt x="79" y="25"/>
                  <a:pt x="91" y="37"/>
                </a:cubicBezTo>
                <a:cubicBezTo>
                  <a:pt x="103" y="49"/>
                  <a:pt x="113" y="63"/>
                  <a:pt x="119" y="79"/>
                </a:cubicBezTo>
                <a:cubicBezTo>
                  <a:pt x="120" y="81"/>
                  <a:pt x="121" y="83"/>
                  <a:pt x="121" y="85"/>
                </a:cubicBezTo>
                <a:cubicBezTo>
                  <a:pt x="122" y="86"/>
                  <a:pt x="122" y="87"/>
                  <a:pt x="122" y="88"/>
                </a:cubicBezTo>
                <a:cubicBezTo>
                  <a:pt x="123" y="89"/>
                  <a:pt x="123" y="89"/>
                  <a:pt x="123" y="89"/>
                </a:cubicBezTo>
                <a:cubicBezTo>
                  <a:pt x="123" y="90"/>
                  <a:pt x="123" y="90"/>
                  <a:pt x="123" y="91"/>
                </a:cubicBezTo>
                <a:cubicBezTo>
                  <a:pt x="124" y="92"/>
                  <a:pt x="124" y="93"/>
                  <a:pt x="125" y="95"/>
                </a:cubicBezTo>
                <a:lnTo>
                  <a:pt x="135" y="92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微软雅黑" panose="020B0503020204020204" pitchFamily="34" charset="-122"/>
            </a:endParaRPr>
          </a:p>
        </p:txBody>
      </p:sp>
      <p:sp>
        <p:nvSpPr>
          <p:cNvPr id="5" name="出自【趣你的PPT】(微信:qunideppt)：最优质的PPT资源库"/>
          <p:cNvSpPr>
            <a:spLocks/>
          </p:cNvSpPr>
          <p:nvPr/>
        </p:nvSpPr>
        <p:spPr bwMode="auto">
          <a:xfrm>
            <a:off x="4547508" y="3887747"/>
            <a:ext cx="1375800" cy="1443243"/>
          </a:xfrm>
          <a:custGeom>
            <a:avLst/>
            <a:gdLst>
              <a:gd name="T0" fmla="*/ 92 w 129"/>
              <a:gd name="T1" fmla="*/ 135 h 135"/>
              <a:gd name="T2" fmla="*/ 113 w 129"/>
              <a:gd name="T3" fmla="*/ 120 h 135"/>
              <a:gd name="T4" fmla="*/ 129 w 129"/>
              <a:gd name="T5" fmla="*/ 102 h 135"/>
              <a:gd name="T6" fmla="*/ 118 w 129"/>
              <a:gd name="T7" fmla="*/ 84 h 135"/>
              <a:gd name="T8" fmla="*/ 111 w 129"/>
              <a:gd name="T9" fmla="*/ 65 h 135"/>
              <a:gd name="T10" fmla="*/ 108 w 129"/>
              <a:gd name="T11" fmla="*/ 76 h 135"/>
              <a:gd name="T12" fmla="*/ 106 w 129"/>
              <a:gd name="T13" fmla="*/ 75 h 135"/>
              <a:gd name="T14" fmla="*/ 105 w 129"/>
              <a:gd name="T15" fmla="*/ 75 h 135"/>
              <a:gd name="T16" fmla="*/ 104 w 129"/>
              <a:gd name="T17" fmla="*/ 75 h 135"/>
              <a:gd name="T18" fmla="*/ 102 w 129"/>
              <a:gd name="T19" fmla="*/ 74 h 135"/>
              <a:gd name="T20" fmla="*/ 99 w 129"/>
              <a:gd name="T21" fmla="*/ 73 h 135"/>
              <a:gd name="T22" fmla="*/ 73 w 129"/>
              <a:gd name="T23" fmla="*/ 55 h 135"/>
              <a:gd name="T24" fmla="*/ 56 w 129"/>
              <a:gd name="T25" fmla="*/ 30 h 135"/>
              <a:gd name="T26" fmla="*/ 50 w 129"/>
              <a:gd name="T27" fmla="*/ 0 h 135"/>
              <a:gd name="T28" fmla="*/ 0 w 129"/>
              <a:gd name="T29" fmla="*/ 0 h 135"/>
              <a:gd name="T30" fmla="*/ 3 w 129"/>
              <a:gd name="T31" fmla="*/ 25 h 135"/>
              <a:gd name="T32" fmla="*/ 10 w 129"/>
              <a:gd name="T33" fmla="*/ 49 h 135"/>
              <a:gd name="T34" fmla="*/ 38 w 129"/>
              <a:gd name="T35" fmla="*/ 91 h 135"/>
              <a:gd name="T36" fmla="*/ 80 w 129"/>
              <a:gd name="T37" fmla="*/ 119 h 135"/>
              <a:gd name="T38" fmla="*/ 85 w 129"/>
              <a:gd name="T39" fmla="*/ 121 h 135"/>
              <a:gd name="T40" fmla="*/ 88 w 129"/>
              <a:gd name="T41" fmla="*/ 122 h 135"/>
              <a:gd name="T42" fmla="*/ 89 w 129"/>
              <a:gd name="T43" fmla="*/ 123 h 135"/>
              <a:gd name="T44" fmla="*/ 91 w 129"/>
              <a:gd name="T45" fmla="*/ 123 h 135"/>
              <a:gd name="T46" fmla="*/ 95 w 129"/>
              <a:gd name="T47" fmla="*/ 124 h 135"/>
              <a:gd name="T48" fmla="*/ 92 w 129"/>
              <a:gd name="T49" fmla="*/ 135 h 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29" h="135">
                <a:moveTo>
                  <a:pt x="92" y="135"/>
                </a:moveTo>
                <a:cubicBezTo>
                  <a:pt x="100" y="130"/>
                  <a:pt x="107" y="126"/>
                  <a:pt x="113" y="120"/>
                </a:cubicBezTo>
                <a:cubicBezTo>
                  <a:pt x="119" y="115"/>
                  <a:pt x="125" y="109"/>
                  <a:pt x="129" y="102"/>
                </a:cubicBezTo>
                <a:cubicBezTo>
                  <a:pt x="125" y="97"/>
                  <a:pt x="121" y="91"/>
                  <a:pt x="118" y="84"/>
                </a:cubicBezTo>
                <a:cubicBezTo>
                  <a:pt x="115" y="78"/>
                  <a:pt x="113" y="72"/>
                  <a:pt x="111" y="65"/>
                </a:cubicBezTo>
                <a:cubicBezTo>
                  <a:pt x="108" y="76"/>
                  <a:pt x="108" y="76"/>
                  <a:pt x="108" y="76"/>
                </a:cubicBezTo>
                <a:cubicBezTo>
                  <a:pt x="108" y="76"/>
                  <a:pt x="107" y="75"/>
                  <a:pt x="106" y="75"/>
                </a:cubicBezTo>
                <a:cubicBezTo>
                  <a:pt x="105" y="75"/>
                  <a:pt x="105" y="75"/>
                  <a:pt x="105" y="75"/>
                </a:cubicBezTo>
                <a:cubicBezTo>
                  <a:pt x="104" y="75"/>
                  <a:pt x="104" y="75"/>
                  <a:pt x="104" y="75"/>
                </a:cubicBezTo>
                <a:cubicBezTo>
                  <a:pt x="104" y="74"/>
                  <a:pt x="103" y="74"/>
                  <a:pt x="102" y="74"/>
                </a:cubicBezTo>
                <a:cubicBezTo>
                  <a:pt x="101" y="74"/>
                  <a:pt x="100" y="73"/>
                  <a:pt x="99" y="73"/>
                </a:cubicBezTo>
                <a:cubicBezTo>
                  <a:pt x="89" y="69"/>
                  <a:pt x="81" y="63"/>
                  <a:pt x="73" y="55"/>
                </a:cubicBezTo>
                <a:cubicBezTo>
                  <a:pt x="66" y="48"/>
                  <a:pt x="60" y="39"/>
                  <a:pt x="56" y="30"/>
                </a:cubicBezTo>
                <a:cubicBezTo>
                  <a:pt x="52" y="20"/>
                  <a:pt x="50" y="10"/>
                  <a:pt x="50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8"/>
                  <a:pt x="1" y="17"/>
                  <a:pt x="3" y="25"/>
                </a:cubicBezTo>
                <a:cubicBezTo>
                  <a:pt x="4" y="33"/>
                  <a:pt x="7" y="41"/>
                  <a:pt x="10" y="49"/>
                </a:cubicBezTo>
                <a:cubicBezTo>
                  <a:pt x="16" y="65"/>
                  <a:pt x="26" y="79"/>
                  <a:pt x="38" y="91"/>
                </a:cubicBezTo>
                <a:cubicBezTo>
                  <a:pt x="50" y="103"/>
                  <a:pt x="64" y="113"/>
                  <a:pt x="80" y="119"/>
                </a:cubicBezTo>
                <a:cubicBezTo>
                  <a:pt x="81" y="120"/>
                  <a:pt x="83" y="121"/>
                  <a:pt x="85" y="121"/>
                </a:cubicBezTo>
                <a:cubicBezTo>
                  <a:pt x="86" y="122"/>
                  <a:pt x="87" y="122"/>
                  <a:pt x="88" y="122"/>
                </a:cubicBezTo>
                <a:cubicBezTo>
                  <a:pt x="89" y="123"/>
                  <a:pt x="89" y="123"/>
                  <a:pt x="89" y="123"/>
                </a:cubicBezTo>
                <a:cubicBezTo>
                  <a:pt x="90" y="123"/>
                  <a:pt x="91" y="123"/>
                  <a:pt x="91" y="123"/>
                </a:cubicBezTo>
                <a:cubicBezTo>
                  <a:pt x="93" y="124"/>
                  <a:pt x="94" y="124"/>
                  <a:pt x="95" y="124"/>
                </a:cubicBezTo>
                <a:lnTo>
                  <a:pt x="92" y="135"/>
                </a:lnTo>
                <a:close/>
              </a:path>
            </a:pathLst>
          </a:custGeom>
          <a:solidFill>
            <a:srgbClr val="199F8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微软雅黑" panose="020B0503020204020204" pitchFamily="34" charset="-122"/>
            </a:endParaRPr>
          </a:p>
        </p:txBody>
      </p:sp>
      <p:sp>
        <p:nvSpPr>
          <p:cNvPr id="6" name="出自【趣你的PPT】(微信:qunideppt)：最优质的PPT资源库"/>
          <p:cNvSpPr>
            <a:spLocks/>
          </p:cNvSpPr>
          <p:nvPr/>
        </p:nvSpPr>
        <p:spPr bwMode="auto">
          <a:xfrm>
            <a:off x="5999742" y="3901233"/>
            <a:ext cx="1443243" cy="1389290"/>
          </a:xfrm>
          <a:custGeom>
            <a:avLst/>
            <a:gdLst>
              <a:gd name="T0" fmla="*/ 135 w 135"/>
              <a:gd name="T1" fmla="*/ 37 h 130"/>
              <a:gd name="T2" fmla="*/ 120 w 135"/>
              <a:gd name="T3" fmla="*/ 17 h 130"/>
              <a:gd name="T4" fmla="*/ 103 w 135"/>
              <a:gd name="T5" fmla="*/ 0 h 130"/>
              <a:gd name="T6" fmla="*/ 85 w 135"/>
              <a:gd name="T7" fmla="*/ 12 h 130"/>
              <a:gd name="T8" fmla="*/ 66 w 135"/>
              <a:gd name="T9" fmla="*/ 18 h 130"/>
              <a:gd name="T10" fmla="*/ 76 w 135"/>
              <a:gd name="T11" fmla="*/ 21 h 130"/>
              <a:gd name="T12" fmla="*/ 76 w 135"/>
              <a:gd name="T13" fmla="*/ 24 h 130"/>
              <a:gd name="T14" fmla="*/ 75 w 135"/>
              <a:gd name="T15" fmla="*/ 25 h 130"/>
              <a:gd name="T16" fmla="*/ 75 w 135"/>
              <a:gd name="T17" fmla="*/ 25 h 130"/>
              <a:gd name="T18" fmla="*/ 74 w 135"/>
              <a:gd name="T19" fmla="*/ 27 h 130"/>
              <a:gd name="T20" fmla="*/ 73 w 135"/>
              <a:gd name="T21" fmla="*/ 31 h 130"/>
              <a:gd name="T22" fmla="*/ 56 w 135"/>
              <a:gd name="T23" fmla="*/ 56 h 130"/>
              <a:gd name="T24" fmla="*/ 30 w 135"/>
              <a:gd name="T25" fmla="*/ 73 h 130"/>
              <a:gd name="T26" fmla="*/ 0 w 135"/>
              <a:gd name="T27" fmla="*/ 79 h 130"/>
              <a:gd name="T28" fmla="*/ 0 w 135"/>
              <a:gd name="T29" fmla="*/ 130 h 130"/>
              <a:gd name="T30" fmla="*/ 25 w 135"/>
              <a:gd name="T31" fmla="*/ 127 h 130"/>
              <a:gd name="T32" fmla="*/ 50 w 135"/>
              <a:gd name="T33" fmla="*/ 120 h 130"/>
              <a:gd name="T34" fmla="*/ 91 w 135"/>
              <a:gd name="T35" fmla="*/ 92 h 130"/>
              <a:gd name="T36" fmla="*/ 119 w 135"/>
              <a:gd name="T37" fmla="*/ 50 h 130"/>
              <a:gd name="T38" fmla="*/ 122 w 135"/>
              <a:gd name="T39" fmla="*/ 44 h 130"/>
              <a:gd name="T40" fmla="*/ 123 w 135"/>
              <a:gd name="T41" fmla="*/ 41 h 130"/>
              <a:gd name="T42" fmla="*/ 123 w 135"/>
              <a:gd name="T43" fmla="*/ 40 h 130"/>
              <a:gd name="T44" fmla="*/ 124 w 135"/>
              <a:gd name="T45" fmla="*/ 38 h 130"/>
              <a:gd name="T46" fmla="*/ 125 w 135"/>
              <a:gd name="T47" fmla="*/ 34 h 130"/>
              <a:gd name="T48" fmla="*/ 135 w 135"/>
              <a:gd name="T49" fmla="*/ 37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35" h="130">
                <a:moveTo>
                  <a:pt x="135" y="37"/>
                </a:moveTo>
                <a:cubicBezTo>
                  <a:pt x="131" y="30"/>
                  <a:pt x="126" y="23"/>
                  <a:pt x="120" y="17"/>
                </a:cubicBezTo>
                <a:cubicBezTo>
                  <a:pt x="115" y="10"/>
                  <a:pt x="109" y="5"/>
                  <a:pt x="103" y="0"/>
                </a:cubicBezTo>
                <a:cubicBezTo>
                  <a:pt x="97" y="5"/>
                  <a:pt x="91" y="9"/>
                  <a:pt x="85" y="12"/>
                </a:cubicBezTo>
                <a:cubicBezTo>
                  <a:pt x="79" y="15"/>
                  <a:pt x="72" y="17"/>
                  <a:pt x="66" y="18"/>
                </a:cubicBezTo>
                <a:cubicBezTo>
                  <a:pt x="76" y="21"/>
                  <a:pt x="76" y="21"/>
                  <a:pt x="76" y="21"/>
                </a:cubicBezTo>
                <a:cubicBezTo>
                  <a:pt x="76" y="22"/>
                  <a:pt x="76" y="23"/>
                  <a:pt x="76" y="24"/>
                </a:cubicBezTo>
                <a:cubicBezTo>
                  <a:pt x="75" y="25"/>
                  <a:pt x="75" y="25"/>
                  <a:pt x="75" y="25"/>
                </a:cubicBezTo>
                <a:cubicBezTo>
                  <a:pt x="75" y="25"/>
                  <a:pt x="75" y="25"/>
                  <a:pt x="75" y="25"/>
                </a:cubicBezTo>
                <a:cubicBezTo>
                  <a:pt x="75" y="26"/>
                  <a:pt x="75" y="27"/>
                  <a:pt x="74" y="27"/>
                </a:cubicBezTo>
                <a:cubicBezTo>
                  <a:pt x="74" y="28"/>
                  <a:pt x="74" y="30"/>
                  <a:pt x="73" y="31"/>
                </a:cubicBezTo>
                <a:cubicBezTo>
                  <a:pt x="69" y="40"/>
                  <a:pt x="63" y="49"/>
                  <a:pt x="56" y="56"/>
                </a:cubicBezTo>
                <a:cubicBezTo>
                  <a:pt x="49" y="64"/>
                  <a:pt x="40" y="69"/>
                  <a:pt x="30" y="73"/>
                </a:cubicBezTo>
                <a:cubicBezTo>
                  <a:pt x="21" y="77"/>
                  <a:pt x="11" y="79"/>
                  <a:pt x="0" y="79"/>
                </a:cubicBezTo>
                <a:cubicBezTo>
                  <a:pt x="0" y="130"/>
                  <a:pt x="0" y="130"/>
                  <a:pt x="0" y="130"/>
                </a:cubicBezTo>
                <a:cubicBezTo>
                  <a:pt x="9" y="130"/>
                  <a:pt x="17" y="129"/>
                  <a:pt x="25" y="127"/>
                </a:cubicBezTo>
                <a:cubicBezTo>
                  <a:pt x="34" y="126"/>
                  <a:pt x="42" y="123"/>
                  <a:pt x="50" y="120"/>
                </a:cubicBezTo>
                <a:cubicBezTo>
                  <a:pt x="65" y="113"/>
                  <a:pt x="79" y="104"/>
                  <a:pt x="91" y="92"/>
                </a:cubicBezTo>
                <a:cubicBezTo>
                  <a:pt x="103" y="80"/>
                  <a:pt x="113" y="66"/>
                  <a:pt x="119" y="50"/>
                </a:cubicBezTo>
                <a:cubicBezTo>
                  <a:pt x="120" y="48"/>
                  <a:pt x="121" y="46"/>
                  <a:pt x="122" y="44"/>
                </a:cubicBezTo>
                <a:cubicBezTo>
                  <a:pt x="122" y="43"/>
                  <a:pt x="122" y="42"/>
                  <a:pt x="123" y="41"/>
                </a:cubicBezTo>
                <a:cubicBezTo>
                  <a:pt x="123" y="40"/>
                  <a:pt x="123" y="40"/>
                  <a:pt x="123" y="40"/>
                </a:cubicBezTo>
                <a:cubicBezTo>
                  <a:pt x="123" y="40"/>
                  <a:pt x="123" y="39"/>
                  <a:pt x="124" y="38"/>
                </a:cubicBezTo>
                <a:cubicBezTo>
                  <a:pt x="124" y="37"/>
                  <a:pt x="124" y="36"/>
                  <a:pt x="125" y="34"/>
                </a:cubicBezTo>
                <a:lnTo>
                  <a:pt x="135" y="37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微软雅黑" panose="020B0503020204020204" pitchFamily="34" charset="-122"/>
            </a:endParaRPr>
          </a:p>
        </p:txBody>
      </p:sp>
      <p:sp>
        <p:nvSpPr>
          <p:cNvPr id="7" name="出自【趣你的PPT】(微信:qunideppt)：最优质的PPT资源库"/>
          <p:cNvSpPr>
            <a:spLocks/>
          </p:cNvSpPr>
          <p:nvPr/>
        </p:nvSpPr>
        <p:spPr bwMode="auto">
          <a:xfrm flipV="1">
            <a:off x="6897498" y="2307965"/>
            <a:ext cx="1373664" cy="1429753"/>
          </a:xfrm>
          <a:custGeom>
            <a:avLst/>
            <a:gdLst>
              <a:gd name="T0" fmla="*/ 92 w 129"/>
              <a:gd name="T1" fmla="*/ 135 h 135"/>
              <a:gd name="T2" fmla="*/ 113 w 129"/>
              <a:gd name="T3" fmla="*/ 120 h 135"/>
              <a:gd name="T4" fmla="*/ 129 w 129"/>
              <a:gd name="T5" fmla="*/ 102 h 135"/>
              <a:gd name="T6" fmla="*/ 118 w 129"/>
              <a:gd name="T7" fmla="*/ 84 h 135"/>
              <a:gd name="T8" fmla="*/ 111 w 129"/>
              <a:gd name="T9" fmla="*/ 65 h 135"/>
              <a:gd name="T10" fmla="*/ 108 w 129"/>
              <a:gd name="T11" fmla="*/ 76 h 135"/>
              <a:gd name="T12" fmla="*/ 106 w 129"/>
              <a:gd name="T13" fmla="*/ 75 h 135"/>
              <a:gd name="T14" fmla="*/ 105 w 129"/>
              <a:gd name="T15" fmla="*/ 75 h 135"/>
              <a:gd name="T16" fmla="*/ 104 w 129"/>
              <a:gd name="T17" fmla="*/ 75 h 135"/>
              <a:gd name="T18" fmla="*/ 102 w 129"/>
              <a:gd name="T19" fmla="*/ 74 h 135"/>
              <a:gd name="T20" fmla="*/ 99 w 129"/>
              <a:gd name="T21" fmla="*/ 73 h 135"/>
              <a:gd name="T22" fmla="*/ 73 w 129"/>
              <a:gd name="T23" fmla="*/ 55 h 135"/>
              <a:gd name="T24" fmla="*/ 56 w 129"/>
              <a:gd name="T25" fmla="*/ 30 h 135"/>
              <a:gd name="T26" fmla="*/ 50 w 129"/>
              <a:gd name="T27" fmla="*/ 0 h 135"/>
              <a:gd name="T28" fmla="*/ 0 w 129"/>
              <a:gd name="T29" fmla="*/ 0 h 135"/>
              <a:gd name="T30" fmla="*/ 3 w 129"/>
              <a:gd name="T31" fmla="*/ 25 h 135"/>
              <a:gd name="T32" fmla="*/ 10 w 129"/>
              <a:gd name="T33" fmla="*/ 49 h 135"/>
              <a:gd name="T34" fmla="*/ 38 w 129"/>
              <a:gd name="T35" fmla="*/ 91 h 135"/>
              <a:gd name="T36" fmla="*/ 80 w 129"/>
              <a:gd name="T37" fmla="*/ 119 h 135"/>
              <a:gd name="T38" fmla="*/ 85 w 129"/>
              <a:gd name="T39" fmla="*/ 121 h 135"/>
              <a:gd name="T40" fmla="*/ 88 w 129"/>
              <a:gd name="T41" fmla="*/ 122 h 135"/>
              <a:gd name="T42" fmla="*/ 89 w 129"/>
              <a:gd name="T43" fmla="*/ 123 h 135"/>
              <a:gd name="T44" fmla="*/ 91 w 129"/>
              <a:gd name="T45" fmla="*/ 123 h 135"/>
              <a:gd name="T46" fmla="*/ 95 w 129"/>
              <a:gd name="T47" fmla="*/ 124 h 135"/>
              <a:gd name="T48" fmla="*/ 92 w 129"/>
              <a:gd name="T49" fmla="*/ 135 h 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29" h="135">
                <a:moveTo>
                  <a:pt x="92" y="135"/>
                </a:moveTo>
                <a:cubicBezTo>
                  <a:pt x="100" y="130"/>
                  <a:pt x="107" y="126"/>
                  <a:pt x="113" y="120"/>
                </a:cubicBezTo>
                <a:cubicBezTo>
                  <a:pt x="119" y="115"/>
                  <a:pt x="125" y="109"/>
                  <a:pt x="129" y="102"/>
                </a:cubicBezTo>
                <a:cubicBezTo>
                  <a:pt x="125" y="97"/>
                  <a:pt x="121" y="91"/>
                  <a:pt x="118" y="84"/>
                </a:cubicBezTo>
                <a:cubicBezTo>
                  <a:pt x="115" y="78"/>
                  <a:pt x="113" y="72"/>
                  <a:pt x="111" y="65"/>
                </a:cubicBezTo>
                <a:cubicBezTo>
                  <a:pt x="108" y="76"/>
                  <a:pt x="108" y="76"/>
                  <a:pt x="108" y="76"/>
                </a:cubicBezTo>
                <a:cubicBezTo>
                  <a:pt x="108" y="76"/>
                  <a:pt x="107" y="75"/>
                  <a:pt x="106" y="75"/>
                </a:cubicBezTo>
                <a:cubicBezTo>
                  <a:pt x="105" y="75"/>
                  <a:pt x="105" y="75"/>
                  <a:pt x="105" y="75"/>
                </a:cubicBezTo>
                <a:cubicBezTo>
                  <a:pt x="104" y="75"/>
                  <a:pt x="104" y="75"/>
                  <a:pt x="104" y="75"/>
                </a:cubicBezTo>
                <a:cubicBezTo>
                  <a:pt x="104" y="74"/>
                  <a:pt x="103" y="74"/>
                  <a:pt x="102" y="74"/>
                </a:cubicBezTo>
                <a:cubicBezTo>
                  <a:pt x="101" y="74"/>
                  <a:pt x="100" y="73"/>
                  <a:pt x="99" y="73"/>
                </a:cubicBezTo>
                <a:cubicBezTo>
                  <a:pt x="89" y="69"/>
                  <a:pt x="81" y="63"/>
                  <a:pt x="73" y="55"/>
                </a:cubicBezTo>
                <a:cubicBezTo>
                  <a:pt x="66" y="48"/>
                  <a:pt x="60" y="39"/>
                  <a:pt x="56" y="30"/>
                </a:cubicBezTo>
                <a:cubicBezTo>
                  <a:pt x="52" y="20"/>
                  <a:pt x="50" y="10"/>
                  <a:pt x="50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8"/>
                  <a:pt x="1" y="17"/>
                  <a:pt x="3" y="25"/>
                </a:cubicBezTo>
                <a:cubicBezTo>
                  <a:pt x="4" y="33"/>
                  <a:pt x="7" y="41"/>
                  <a:pt x="10" y="49"/>
                </a:cubicBezTo>
                <a:cubicBezTo>
                  <a:pt x="16" y="65"/>
                  <a:pt x="26" y="79"/>
                  <a:pt x="38" y="91"/>
                </a:cubicBezTo>
                <a:cubicBezTo>
                  <a:pt x="50" y="103"/>
                  <a:pt x="64" y="113"/>
                  <a:pt x="80" y="119"/>
                </a:cubicBezTo>
                <a:cubicBezTo>
                  <a:pt x="81" y="120"/>
                  <a:pt x="83" y="121"/>
                  <a:pt x="85" y="121"/>
                </a:cubicBezTo>
                <a:cubicBezTo>
                  <a:pt x="86" y="122"/>
                  <a:pt x="87" y="122"/>
                  <a:pt x="88" y="122"/>
                </a:cubicBezTo>
                <a:cubicBezTo>
                  <a:pt x="89" y="123"/>
                  <a:pt x="89" y="123"/>
                  <a:pt x="89" y="123"/>
                </a:cubicBezTo>
                <a:cubicBezTo>
                  <a:pt x="90" y="123"/>
                  <a:pt x="91" y="123"/>
                  <a:pt x="91" y="123"/>
                </a:cubicBezTo>
                <a:cubicBezTo>
                  <a:pt x="93" y="124"/>
                  <a:pt x="94" y="124"/>
                  <a:pt x="95" y="124"/>
                </a:cubicBezTo>
                <a:lnTo>
                  <a:pt x="92" y="135"/>
                </a:lnTo>
                <a:close/>
              </a:path>
            </a:pathLst>
          </a:custGeom>
          <a:solidFill>
            <a:srgbClr val="199F8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微软雅黑" panose="020B0503020204020204" pitchFamily="34" charset="-122"/>
            </a:endParaRPr>
          </a:p>
        </p:txBody>
      </p:sp>
      <p:sp>
        <p:nvSpPr>
          <p:cNvPr id="8" name="出自【趣你的PPT】(微信:qunideppt)：最优质的PPT资源库"/>
          <p:cNvSpPr>
            <a:spLocks/>
          </p:cNvSpPr>
          <p:nvPr/>
        </p:nvSpPr>
        <p:spPr bwMode="auto">
          <a:xfrm flipV="1">
            <a:off x="8347479" y="2348053"/>
            <a:ext cx="1441002" cy="1376304"/>
          </a:xfrm>
          <a:custGeom>
            <a:avLst/>
            <a:gdLst>
              <a:gd name="T0" fmla="*/ 135 w 135"/>
              <a:gd name="T1" fmla="*/ 37 h 130"/>
              <a:gd name="T2" fmla="*/ 120 w 135"/>
              <a:gd name="T3" fmla="*/ 17 h 130"/>
              <a:gd name="T4" fmla="*/ 103 w 135"/>
              <a:gd name="T5" fmla="*/ 0 h 130"/>
              <a:gd name="T6" fmla="*/ 85 w 135"/>
              <a:gd name="T7" fmla="*/ 12 h 130"/>
              <a:gd name="T8" fmla="*/ 66 w 135"/>
              <a:gd name="T9" fmla="*/ 18 h 130"/>
              <a:gd name="T10" fmla="*/ 76 w 135"/>
              <a:gd name="T11" fmla="*/ 21 h 130"/>
              <a:gd name="T12" fmla="*/ 76 w 135"/>
              <a:gd name="T13" fmla="*/ 24 h 130"/>
              <a:gd name="T14" fmla="*/ 75 w 135"/>
              <a:gd name="T15" fmla="*/ 25 h 130"/>
              <a:gd name="T16" fmla="*/ 75 w 135"/>
              <a:gd name="T17" fmla="*/ 25 h 130"/>
              <a:gd name="T18" fmla="*/ 74 w 135"/>
              <a:gd name="T19" fmla="*/ 27 h 130"/>
              <a:gd name="T20" fmla="*/ 73 w 135"/>
              <a:gd name="T21" fmla="*/ 31 h 130"/>
              <a:gd name="T22" fmla="*/ 56 w 135"/>
              <a:gd name="T23" fmla="*/ 56 h 130"/>
              <a:gd name="T24" fmla="*/ 30 w 135"/>
              <a:gd name="T25" fmla="*/ 73 h 130"/>
              <a:gd name="T26" fmla="*/ 0 w 135"/>
              <a:gd name="T27" fmla="*/ 79 h 130"/>
              <a:gd name="T28" fmla="*/ 0 w 135"/>
              <a:gd name="T29" fmla="*/ 130 h 130"/>
              <a:gd name="T30" fmla="*/ 25 w 135"/>
              <a:gd name="T31" fmla="*/ 127 h 130"/>
              <a:gd name="T32" fmla="*/ 50 w 135"/>
              <a:gd name="T33" fmla="*/ 120 h 130"/>
              <a:gd name="T34" fmla="*/ 91 w 135"/>
              <a:gd name="T35" fmla="*/ 92 h 130"/>
              <a:gd name="T36" fmla="*/ 119 w 135"/>
              <a:gd name="T37" fmla="*/ 50 h 130"/>
              <a:gd name="T38" fmla="*/ 122 w 135"/>
              <a:gd name="T39" fmla="*/ 44 h 130"/>
              <a:gd name="T40" fmla="*/ 123 w 135"/>
              <a:gd name="T41" fmla="*/ 41 h 130"/>
              <a:gd name="T42" fmla="*/ 123 w 135"/>
              <a:gd name="T43" fmla="*/ 40 h 130"/>
              <a:gd name="T44" fmla="*/ 124 w 135"/>
              <a:gd name="T45" fmla="*/ 38 h 130"/>
              <a:gd name="T46" fmla="*/ 125 w 135"/>
              <a:gd name="T47" fmla="*/ 34 h 130"/>
              <a:gd name="T48" fmla="*/ 135 w 135"/>
              <a:gd name="T49" fmla="*/ 37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35" h="130">
                <a:moveTo>
                  <a:pt x="135" y="37"/>
                </a:moveTo>
                <a:cubicBezTo>
                  <a:pt x="131" y="30"/>
                  <a:pt x="126" y="23"/>
                  <a:pt x="120" y="17"/>
                </a:cubicBezTo>
                <a:cubicBezTo>
                  <a:pt x="115" y="10"/>
                  <a:pt x="109" y="5"/>
                  <a:pt x="103" y="0"/>
                </a:cubicBezTo>
                <a:cubicBezTo>
                  <a:pt x="97" y="5"/>
                  <a:pt x="91" y="9"/>
                  <a:pt x="85" y="12"/>
                </a:cubicBezTo>
                <a:cubicBezTo>
                  <a:pt x="79" y="15"/>
                  <a:pt x="72" y="17"/>
                  <a:pt x="66" y="18"/>
                </a:cubicBezTo>
                <a:cubicBezTo>
                  <a:pt x="76" y="21"/>
                  <a:pt x="76" y="21"/>
                  <a:pt x="76" y="21"/>
                </a:cubicBezTo>
                <a:cubicBezTo>
                  <a:pt x="76" y="22"/>
                  <a:pt x="76" y="23"/>
                  <a:pt x="76" y="24"/>
                </a:cubicBezTo>
                <a:cubicBezTo>
                  <a:pt x="75" y="25"/>
                  <a:pt x="75" y="25"/>
                  <a:pt x="75" y="25"/>
                </a:cubicBezTo>
                <a:cubicBezTo>
                  <a:pt x="75" y="25"/>
                  <a:pt x="75" y="25"/>
                  <a:pt x="75" y="25"/>
                </a:cubicBezTo>
                <a:cubicBezTo>
                  <a:pt x="75" y="26"/>
                  <a:pt x="75" y="27"/>
                  <a:pt x="74" y="27"/>
                </a:cubicBezTo>
                <a:cubicBezTo>
                  <a:pt x="74" y="28"/>
                  <a:pt x="74" y="30"/>
                  <a:pt x="73" y="31"/>
                </a:cubicBezTo>
                <a:cubicBezTo>
                  <a:pt x="69" y="40"/>
                  <a:pt x="63" y="49"/>
                  <a:pt x="56" y="56"/>
                </a:cubicBezTo>
                <a:cubicBezTo>
                  <a:pt x="49" y="64"/>
                  <a:pt x="40" y="69"/>
                  <a:pt x="30" y="73"/>
                </a:cubicBezTo>
                <a:cubicBezTo>
                  <a:pt x="21" y="77"/>
                  <a:pt x="11" y="79"/>
                  <a:pt x="0" y="79"/>
                </a:cubicBezTo>
                <a:cubicBezTo>
                  <a:pt x="0" y="130"/>
                  <a:pt x="0" y="130"/>
                  <a:pt x="0" y="130"/>
                </a:cubicBezTo>
                <a:cubicBezTo>
                  <a:pt x="9" y="130"/>
                  <a:pt x="17" y="129"/>
                  <a:pt x="25" y="127"/>
                </a:cubicBezTo>
                <a:cubicBezTo>
                  <a:pt x="34" y="126"/>
                  <a:pt x="42" y="123"/>
                  <a:pt x="50" y="120"/>
                </a:cubicBezTo>
                <a:cubicBezTo>
                  <a:pt x="65" y="113"/>
                  <a:pt x="79" y="104"/>
                  <a:pt x="91" y="92"/>
                </a:cubicBezTo>
                <a:cubicBezTo>
                  <a:pt x="103" y="80"/>
                  <a:pt x="113" y="66"/>
                  <a:pt x="119" y="50"/>
                </a:cubicBezTo>
                <a:cubicBezTo>
                  <a:pt x="120" y="48"/>
                  <a:pt x="121" y="46"/>
                  <a:pt x="122" y="44"/>
                </a:cubicBezTo>
                <a:cubicBezTo>
                  <a:pt x="122" y="43"/>
                  <a:pt x="122" y="42"/>
                  <a:pt x="123" y="41"/>
                </a:cubicBezTo>
                <a:cubicBezTo>
                  <a:pt x="123" y="40"/>
                  <a:pt x="123" y="40"/>
                  <a:pt x="123" y="40"/>
                </a:cubicBezTo>
                <a:cubicBezTo>
                  <a:pt x="123" y="40"/>
                  <a:pt x="123" y="39"/>
                  <a:pt x="124" y="38"/>
                </a:cubicBezTo>
                <a:cubicBezTo>
                  <a:pt x="124" y="37"/>
                  <a:pt x="124" y="36"/>
                  <a:pt x="125" y="34"/>
                </a:cubicBezTo>
                <a:lnTo>
                  <a:pt x="135" y="37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微软雅黑" panose="020B0503020204020204" pitchFamily="34" charset="-122"/>
            </a:endParaRPr>
          </a:p>
        </p:txBody>
      </p:sp>
      <p:sp>
        <p:nvSpPr>
          <p:cNvPr id="9" name="出自【趣你的PPT】(微信:qunideppt)：最优质的PPT资源库"/>
          <p:cNvSpPr>
            <a:spLocks/>
          </p:cNvSpPr>
          <p:nvPr/>
        </p:nvSpPr>
        <p:spPr bwMode="auto">
          <a:xfrm>
            <a:off x="9261721" y="3887747"/>
            <a:ext cx="1375800" cy="1443243"/>
          </a:xfrm>
          <a:custGeom>
            <a:avLst/>
            <a:gdLst>
              <a:gd name="T0" fmla="*/ 92 w 129"/>
              <a:gd name="T1" fmla="*/ 135 h 135"/>
              <a:gd name="T2" fmla="*/ 113 w 129"/>
              <a:gd name="T3" fmla="*/ 120 h 135"/>
              <a:gd name="T4" fmla="*/ 129 w 129"/>
              <a:gd name="T5" fmla="*/ 102 h 135"/>
              <a:gd name="T6" fmla="*/ 118 w 129"/>
              <a:gd name="T7" fmla="*/ 84 h 135"/>
              <a:gd name="T8" fmla="*/ 111 w 129"/>
              <a:gd name="T9" fmla="*/ 65 h 135"/>
              <a:gd name="T10" fmla="*/ 108 w 129"/>
              <a:gd name="T11" fmla="*/ 76 h 135"/>
              <a:gd name="T12" fmla="*/ 106 w 129"/>
              <a:gd name="T13" fmla="*/ 75 h 135"/>
              <a:gd name="T14" fmla="*/ 105 w 129"/>
              <a:gd name="T15" fmla="*/ 75 h 135"/>
              <a:gd name="T16" fmla="*/ 104 w 129"/>
              <a:gd name="T17" fmla="*/ 75 h 135"/>
              <a:gd name="T18" fmla="*/ 102 w 129"/>
              <a:gd name="T19" fmla="*/ 74 h 135"/>
              <a:gd name="T20" fmla="*/ 99 w 129"/>
              <a:gd name="T21" fmla="*/ 73 h 135"/>
              <a:gd name="T22" fmla="*/ 73 w 129"/>
              <a:gd name="T23" fmla="*/ 55 h 135"/>
              <a:gd name="T24" fmla="*/ 56 w 129"/>
              <a:gd name="T25" fmla="*/ 30 h 135"/>
              <a:gd name="T26" fmla="*/ 50 w 129"/>
              <a:gd name="T27" fmla="*/ 0 h 135"/>
              <a:gd name="T28" fmla="*/ 0 w 129"/>
              <a:gd name="T29" fmla="*/ 0 h 135"/>
              <a:gd name="T30" fmla="*/ 3 w 129"/>
              <a:gd name="T31" fmla="*/ 25 h 135"/>
              <a:gd name="T32" fmla="*/ 10 w 129"/>
              <a:gd name="T33" fmla="*/ 49 h 135"/>
              <a:gd name="T34" fmla="*/ 38 w 129"/>
              <a:gd name="T35" fmla="*/ 91 h 135"/>
              <a:gd name="T36" fmla="*/ 80 w 129"/>
              <a:gd name="T37" fmla="*/ 119 h 135"/>
              <a:gd name="T38" fmla="*/ 85 w 129"/>
              <a:gd name="T39" fmla="*/ 121 h 135"/>
              <a:gd name="T40" fmla="*/ 88 w 129"/>
              <a:gd name="T41" fmla="*/ 122 h 135"/>
              <a:gd name="T42" fmla="*/ 89 w 129"/>
              <a:gd name="T43" fmla="*/ 123 h 135"/>
              <a:gd name="T44" fmla="*/ 91 w 129"/>
              <a:gd name="T45" fmla="*/ 123 h 135"/>
              <a:gd name="T46" fmla="*/ 95 w 129"/>
              <a:gd name="T47" fmla="*/ 124 h 135"/>
              <a:gd name="T48" fmla="*/ 92 w 129"/>
              <a:gd name="T49" fmla="*/ 135 h 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29" h="135">
                <a:moveTo>
                  <a:pt x="92" y="135"/>
                </a:moveTo>
                <a:cubicBezTo>
                  <a:pt x="100" y="130"/>
                  <a:pt x="107" y="126"/>
                  <a:pt x="113" y="120"/>
                </a:cubicBezTo>
                <a:cubicBezTo>
                  <a:pt x="119" y="115"/>
                  <a:pt x="125" y="109"/>
                  <a:pt x="129" y="102"/>
                </a:cubicBezTo>
                <a:cubicBezTo>
                  <a:pt x="125" y="97"/>
                  <a:pt x="121" y="91"/>
                  <a:pt x="118" y="84"/>
                </a:cubicBezTo>
                <a:cubicBezTo>
                  <a:pt x="115" y="78"/>
                  <a:pt x="113" y="72"/>
                  <a:pt x="111" y="65"/>
                </a:cubicBezTo>
                <a:cubicBezTo>
                  <a:pt x="108" y="76"/>
                  <a:pt x="108" y="76"/>
                  <a:pt x="108" y="76"/>
                </a:cubicBezTo>
                <a:cubicBezTo>
                  <a:pt x="108" y="76"/>
                  <a:pt x="107" y="75"/>
                  <a:pt x="106" y="75"/>
                </a:cubicBezTo>
                <a:cubicBezTo>
                  <a:pt x="105" y="75"/>
                  <a:pt x="105" y="75"/>
                  <a:pt x="105" y="75"/>
                </a:cubicBezTo>
                <a:cubicBezTo>
                  <a:pt x="104" y="75"/>
                  <a:pt x="104" y="75"/>
                  <a:pt x="104" y="75"/>
                </a:cubicBezTo>
                <a:cubicBezTo>
                  <a:pt x="104" y="74"/>
                  <a:pt x="103" y="74"/>
                  <a:pt x="102" y="74"/>
                </a:cubicBezTo>
                <a:cubicBezTo>
                  <a:pt x="101" y="74"/>
                  <a:pt x="100" y="73"/>
                  <a:pt x="99" y="73"/>
                </a:cubicBezTo>
                <a:cubicBezTo>
                  <a:pt x="89" y="69"/>
                  <a:pt x="81" y="63"/>
                  <a:pt x="73" y="55"/>
                </a:cubicBezTo>
                <a:cubicBezTo>
                  <a:pt x="66" y="48"/>
                  <a:pt x="60" y="39"/>
                  <a:pt x="56" y="30"/>
                </a:cubicBezTo>
                <a:cubicBezTo>
                  <a:pt x="52" y="20"/>
                  <a:pt x="50" y="10"/>
                  <a:pt x="50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8"/>
                  <a:pt x="1" y="17"/>
                  <a:pt x="3" y="25"/>
                </a:cubicBezTo>
                <a:cubicBezTo>
                  <a:pt x="4" y="33"/>
                  <a:pt x="7" y="41"/>
                  <a:pt x="10" y="49"/>
                </a:cubicBezTo>
                <a:cubicBezTo>
                  <a:pt x="16" y="65"/>
                  <a:pt x="26" y="79"/>
                  <a:pt x="38" y="91"/>
                </a:cubicBezTo>
                <a:cubicBezTo>
                  <a:pt x="50" y="103"/>
                  <a:pt x="64" y="113"/>
                  <a:pt x="80" y="119"/>
                </a:cubicBezTo>
                <a:cubicBezTo>
                  <a:pt x="81" y="120"/>
                  <a:pt x="83" y="121"/>
                  <a:pt x="85" y="121"/>
                </a:cubicBezTo>
                <a:cubicBezTo>
                  <a:pt x="86" y="122"/>
                  <a:pt x="87" y="122"/>
                  <a:pt x="88" y="122"/>
                </a:cubicBezTo>
                <a:cubicBezTo>
                  <a:pt x="89" y="123"/>
                  <a:pt x="89" y="123"/>
                  <a:pt x="89" y="123"/>
                </a:cubicBezTo>
                <a:cubicBezTo>
                  <a:pt x="90" y="123"/>
                  <a:pt x="91" y="123"/>
                  <a:pt x="91" y="123"/>
                </a:cubicBezTo>
                <a:cubicBezTo>
                  <a:pt x="93" y="124"/>
                  <a:pt x="94" y="124"/>
                  <a:pt x="95" y="124"/>
                </a:cubicBezTo>
                <a:lnTo>
                  <a:pt x="92" y="135"/>
                </a:lnTo>
                <a:close/>
              </a:path>
            </a:pathLst>
          </a:custGeom>
          <a:solidFill>
            <a:srgbClr val="199F8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微软雅黑" panose="020B0503020204020204" pitchFamily="34" charset="-122"/>
            </a:endParaRPr>
          </a:p>
        </p:txBody>
      </p:sp>
      <p:sp>
        <p:nvSpPr>
          <p:cNvPr id="25" name="TextBox 101"/>
          <p:cNvSpPr txBox="1"/>
          <p:nvPr/>
        </p:nvSpPr>
        <p:spPr>
          <a:xfrm>
            <a:off x="2942973" y="1599849"/>
            <a:ext cx="12218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数据聚类</a:t>
            </a:r>
            <a:r>
              <a:rPr lang="en-US" altLang="zh-CN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-2</a:t>
            </a:r>
            <a:endParaRPr lang="en-US" altLang="zh-CN" dirty="0">
              <a:solidFill>
                <a:srgbClr val="262626"/>
              </a:solidFill>
              <a:latin typeface="Bebas Neue" panose="020B0606020202050201" pitchFamily="34" charset="0"/>
              <a:ea typeface="微软雅黑" panose="020B0503020204020204" pitchFamily="34" charset="-122"/>
            </a:endParaRPr>
          </a:p>
        </p:txBody>
      </p:sp>
      <p:sp>
        <p:nvSpPr>
          <p:cNvPr id="27" name="Rectangle 102"/>
          <p:cNvSpPr/>
          <p:nvPr/>
        </p:nvSpPr>
        <p:spPr>
          <a:xfrm>
            <a:off x="2297001" y="1881492"/>
            <a:ext cx="2512412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100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高</a:t>
            </a:r>
            <a:r>
              <a:rPr lang="en-US" altLang="zh-CN" sz="1100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threshold </a:t>
            </a:r>
            <a:r>
              <a:rPr lang="zh-CN" altLang="en-US" sz="1100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聚类，两次聚类均按 </a:t>
            </a:r>
            <a:r>
              <a:rPr lang="zh-CN" altLang="en-US" sz="11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工作日</a:t>
            </a:r>
            <a:r>
              <a:rPr lang="en-US" altLang="zh-CN" sz="11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/</a:t>
            </a:r>
            <a:r>
              <a:rPr lang="zh-CN" altLang="en-US" sz="11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周末</a:t>
            </a:r>
            <a:r>
              <a:rPr lang="en-US" altLang="zh-CN" sz="11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/</a:t>
            </a:r>
            <a:r>
              <a:rPr lang="zh-CN" altLang="en-US" sz="11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节假日</a:t>
            </a:r>
            <a:r>
              <a:rPr lang="zh-CN" altLang="en-US" sz="1100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 的形式将数据分割式读取，聚类后得到聚类中心</a:t>
            </a:r>
            <a:endParaRPr lang="en-US" sz="1100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6" name="TextBox 101"/>
          <p:cNvSpPr txBox="1"/>
          <p:nvPr/>
        </p:nvSpPr>
        <p:spPr>
          <a:xfrm>
            <a:off x="7460693" y="1599849"/>
            <a:ext cx="1620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距离矩阵格式化</a:t>
            </a:r>
            <a:endParaRPr lang="en-US" altLang="zh-CN" dirty="0">
              <a:solidFill>
                <a:srgbClr val="262626"/>
              </a:solidFill>
              <a:latin typeface="Bebas Neue" panose="020B0606020202050201" pitchFamily="34" charset="0"/>
              <a:ea typeface="微软雅黑" panose="020B0503020204020204" pitchFamily="34" charset="-122"/>
            </a:endParaRPr>
          </a:p>
        </p:txBody>
      </p:sp>
      <p:sp>
        <p:nvSpPr>
          <p:cNvPr id="37" name="Rectangle 102"/>
          <p:cNvSpPr/>
          <p:nvPr/>
        </p:nvSpPr>
        <p:spPr>
          <a:xfrm>
            <a:off x="7014288" y="1881492"/>
            <a:ext cx="2512412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100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将距离与时间对应起来</a:t>
            </a:r>
            <a:endParaRPr lang="en-US" sz="1100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8" name="TextBox 101"/>
          <p:cNvSpPr txBox="1"/>
          <p:nvPr/>
        </p:nvSpPr>
        <p:spPr>
          <a:xfrm>
            <a:off x="9733228" y="5355869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投入预测</a:t>
            </a:r>
            <a:endParaRPr lang="en-US" altLang="zh-CN" dirty="0">
              <a:solidFill>
                <a:srgbClr val="262626"/>
              </a:solidFill>
              <a:latin typeface="Bebas Neue" panose="020B0606020202050201" pitchFamily="34" charset="0"/>
              <a:ea typeface="微软雅黑" panose="020B0503020204020204" pitchFamily="34" charset="-122"/>
            </a:endParaRPr>
          </a:p>
        </p:txBody>
      </p:sp>
      <p:sp>
        <p:nvSpPr>
          <p:cNvPr id="40" name="TextBox 101"/>
          <p:cNvSpPr txBox="1"/>
          <p:nvPr/>
        </p:nvSpPr>
        <p:spPr>
          <a:xfrm>
            <a:off x="5215427" y="5355869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距离矩阵计算</a:t>
            </a:r>
            <a:endParaRPr lang="en-US" altLang="zh-CN" dirty="0">
              <a:solidFill>
                <a:srgbClr val="262626"/>
              </a:solidFill>
              <a:latin typeface="Bebas Neue" panose="020B0606020202050201" pitchFamily="34" charset="0"/>
              <a:ea typeface="微软雅黑" panose="020B0503020204020204" pitchFamily="34" charset="-122"/>
            </a:endParaRPr>
          </a:p>
        </p:txBody>
      </p:sp>
      <p:sp>
        <p:nvSpPr>
          <p:cNvPr id="41" name="Rectangle 102"/>
          <p:cNvSpPr/>
          <p:nvPr/>
        </p:nvSpPr>
        <p:spPr>
          <a:xfrm>
            <a:off x="4666434" y="5637512"/>
            <a:ext cx="2283006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100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得出聚类中心后，将类中的轨迹与人员</a:t>
            </a:r>
            <a:r>
              <a:rPr lang="en-US" altLang="zh-CN" sz="1100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ID</a:t>
            </a:r>
            <a:r>
              <a:rPr lang="zh-CN" altLang="en-US" sz="1100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对应起来，即｛人员</a:t>
            </a:r>
            <a:r>
              <a:rPr lang="en-US" altLang="zh-CN" sz="1100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ID</a:t>
            </a:r>
            <a:r>
              <a:rPr lang="zh-CN" altLang="en-US" sz="1100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，｛聚类</a:t>
            </a:r>
            <a:r>
              <a:rPr lang="en-US" altLang="zh-CN" sz="1100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ID</a:t>
            </a:r>
            <a:r>
              <a:rPr lang="zh-CN" altLang="en-US" sz="1100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｝｝，而后计算该轨迹类中各轨迹与聚类中心的距离</a:t>
            </a:r>
            <a:endParaRPr lang="en-US" sz="1100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2" name="TextBox 101"/>
          <p:cNvSpPr txBox="1"/>
          <p:nvPr/>
        </p:nvSpPr>
        <p:spPr>
          <a:xfrm>
            <a:off x="1856426" y="3987266"/>
            <a:ext cx="12218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/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数据聚类</a:t>
            </a:r>
            <a:r>
              <a:rPr lang="en-US" altLang="zh-CN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-1</a:t>
            </a:r>
            <a:endParaRPr lang="en-US" altLang="zh-CN" dirty="0">
              <a:solidFill>
                <a:srgbClr val="262626"/>
              </a:solidFill>
              <a:latin typeface="Bebas Neue" panose="020B0606020202050201" pitchFamily="34" charset="0"/>
              <a:ea typeface="微软雅黑" panose="020B0503020204020204" pitchFamily="34" charset="-122"/>
            </a:endParaRPr>
          </a:p>
        </p:txBody>
      </p:sp>
      <p:sp>
        <p:nvSpPr>
          <p:cNvPr id="43" name="Rectangle 102"/>
          <p:cNvSpPr/>
          <p:nvPr/>
        </p:nvSpPr>
        <p:spPr>
          <a:xfrm>
            <a:off x="1210454" y="4268909"/>
            <a:ext cx="2512412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100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利用</a:t>
            </a:r>
            <a:r>
              <a:rPr lang="en-US" altLang="zh-CN" sz="1100" dirty="0" err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DIPY</a:t>
            </a:r>
            <a:r>
              <a:rPr lang="zh-CN" altLang="en-US" sz="1100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库的函数进行</a:t>
            </a:r>
            <a:r>
              <a:rPr lang="en-US" altLang="zh-CN" sz="11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2</a:t>
            </a:r>
            <a:r>
              <a:rPr lang="zh-CN" altLang="en-US" sz="11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次聚类</a:t>
            </a:r>
            <a:r>
              <a:rPr lang="zh-CN" altLang="en-US" sz="1100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，第一次剔除非“群”轨迹，低</a:t>
            </a:r>
            <a:r>
              <a:rPr lang="en-US" altLang="zh-CN" sz="1100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threshold</a:t>
            </a:r>
            <a:r>
              <a:rPr lang="zh-CN" altLang="en-US" sz="1100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聚类 </a:t>
            </a:r>
            <a:r>
              <a:rPr lang="en-US" altLang="zh-CN" sz="1100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(</a:t>
            </a:r>
            <a:r>
              <a:rPr lang="zh-CN" altLang="en-US" sz="1100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层次聚类）</a:t>
            </a:r>
            <a:endParaRPr lang="en-US" sz="11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74DF2F4A-EDF6-49AC-9C81-9FD6C68E34B8}"/>
              </a:ext>
            </a:extLst>
          </p:cNvPr>
          <p:cNvSpPr txBox="1"/>
          <p:nvPr/>
        </p:nvSpPr>
        <p:spPr>
          <a:xfrm>
            <a:off x="363812" y="239375"/>
            <a:ext cx="27349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数据处理</a:t>
            </a: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0" name="幻灯片缩放定位 9">
                <a:extLst>
                  <a:ext uri="{FF2B5EF4-FFF2-40B4-BE49-F238E27FC236}">
                    <a16:creationId xmlns:a16="http://schemas.microsoft.com/office/drawing/2014/main" id="{2B099608-377D-4C4C-BF35-1EA28851E47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473902145"/>
                  </p:ext>
                </p:extLst>
              </p:nvPr>
            </p:nvGraphicFramePr>
            <p:xfrm>
              <a:off x="960120" y="4901184"/>
              <a:ext cx="1800352" cy="1012698"/>
            </p:xfrm>
            <a:graphic>
              <a:graphicData uri="http://schemas.microsoft.com/office/powerpoint/2016/slidezoom">
                <pslz:sldZm>
                  <pslz:sldZmObj sldId="294" cId="2140107150">
                    <pslz:zmPr id="{DE5ED21E-4EA1-4A40-A0A0-06CA8AD99977}" returnToParent="0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800352" cy="1012698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0" name="幻灯片缩放定位 9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2B099608-377D-4C4C-BF35-1EA28851E47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60120" y="4901184"/>
                <a:ext cx="1800352" cy="1012698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2" name="幻灯片缩放定位 11">
                <a:extLst>
                  <a:ext uri="{FF2B5EF4-FFF2-40B4-BE49-F238E27FC236}">
                    <a16:creationId xmlns:a16="http://schemas.microsoft.com/office/drawing/2014/main" id="{CD1CFBF7-6C0D-4211-B0D3-3FA9DDE6B80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21047799"/>
                  </p:ext>
                </p:extLst>
              </p:nvPr>
            </p:nvGraphicFramePr>
            <p:xfrm>
              <a:off x="4155595" y="374904"/>
              <a:ext cx="2044192" cy="1149858"/>
            </p:xfrm>
            <a:graphic>
              <a:graphicData uri="http://schemas.microsoft.com/office/powerpoint/2016/slidezoom">
                <pslz:sldZm>
                  <pslz:sldZmObj sldId="295" cId="2499037109">
                    <pslz:zmPr id="{1C71EC7C-1270-4227-96DD-716B2D270221}" returnToParent="0" transitionDur="100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044192" cy="1149858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2" name="幻灯片缩放定位 11">
                <a:hlinkClick r:id="rId6" action="ppaction://hlinksldjump"/>
                <a:extLst>
                  <a:ext uri="{FF2B5EF4-FFF2-40B4-BE49-F238E27FC236}">
                    <a16:creationId xmlns:a16="http://schemas.microsoft.com/office/drawing/2014/main" id="{CD1CFBF7-6C0D-4211-B0D3-3FA9DDE6B80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155595" y="374904"/>
                <a:ext cx="2044192" cy="1149858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844499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C1532044-5601-4097-B6AA-E4C567CBAF0B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240" y="864108"/>
            <a:ext cx="11399520" cy="5129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C9AED219-0603-4DFA-88EE-91B552C2C1A3}"/>
              </a:ext>
            </a:extLst>
          </p:cNvPr>
          <p:cNvSpPr txBox="1"/>
          <p:nvPr/>
        </p:nvSpPr>
        <p:spPr>
          <a:xfrm>
            <a:off x="438912" y="201168"/>
            <a:ext cx="53035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数据聚类</a:t>
            </a:r>
            <a:r>
              <a:rPr lang="en-US" altLang="zh-CN" sz="2000" b="1" dirty="0"/>
              <a:t>—</a:t>
            </a:r>
            <a:r>
              <a:rPr lang="zh-CN" altLang="en-US" sz="2000" b="1" dirty="0"/>
              <a:t>层次聚类算法过程</a:t>
            </a:r>
          </a:p>
        </p:txBody>
      </p:sp>
    </p:spTree>
    <p:extLst>
      <p:ext uri="{BB962C8B-B14F-4D97-AF65-F5344CB8AC3E}">
        <p14:creationId xmlns:p14="http://schemas.microsoft.com/office/powerpoint/2010/main" val="24129572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55681267-DC82-4E7E-8207-366418ECAD11}"/>
                  </a:ext>
                </a:extLst>
              </p:cNvPr>
              <p:cNvSpPr txBox="1"/>
              <p:nvPr/>
            </p:nvSpPr>
            <p:spPr>
              <a:xfrm>
                <a:off x="625154" y="764841"/>
                <a:ext cx="10938232" cy="4203458"/>
              </a:xfrm>
              <a:prstGeom prst="rect">
                <a:avLst/>
              </a:prstGeom>
            </p:spPr>
            <p:style>
              <a:lnRef idx="2">
                <a:schemeClr val="accent4"/>
              </a:lnRef>
              <a:fillRef idx="1">
                <a:schemeClr val="lt1"/>
              </a:fillRef>
              <a:effectRef idx="0">
                <a:schemeClr val="accent4"/>
              </a:effectRef>
              <a:fontRef idx="minor">
                <a:schemeClr val="dk1"/>
              </a:fontRef>
            </p:style>
            <p:txBody>
              <a:bodyPr wrap="square">
                <a:spAutoFit/>
              </a:bodyPr>
              <a:lstStyle/>
              <a:p>
                <a:pPr algn="l"/>
                <a:r>
                  <a:rPr lang="zh-CN" altLang="en-US" sz="2400" b="1" dirty="0">
                    <a:solidFill>
                      <a:srgbClr val="4F4F4F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聚类</a:t>
                </a:r>
                <a:r>
                  <a:rPr lang="zh-CN" altLang="en-US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算法如下进行。</a:t>
                </a:r>
                <a:endParaRPr lang="en-US" altLang="zh-CN" sz="2400" b="1" i="0" dirty="0">
                  <a:solidFill>
                    <a:srgbClr val="4F4F4F"/>
                  </a:solidFill>
                  <a:effectLst/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pPr algn="l"/>
                <a:endParaRPr lang="en-US" altLang="zh-CN" sz="2400" b="1" i="0" dirty="0">
                  <a:solidFill>
                    <a:srgbClr val="4F4F4F"/>
                  </a:solidFill>
                  <a:effectLst/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r>
                  <a:rPr lang="zh-CN" altLang="en-US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在算法的任何一步，我们都有 </a:t>
                </a:r>
                <a:r>
                  <a:rPr lang="en-US" altLang="zh-CN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M</a:t>
                </a:r>
                <a:r>
                  <a:rPr lang="zh-CN" altLang="en-US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个类。选择第一个轨迹</a:t>
                </a:r>
                <a:r>
                  <a:rPr lang="en-US" altLang="zh-CN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b="1" i="1" smtClean="0">
                            <a:solidFill>
                              <a:srgbClr val="4F4F4F"/>
                            </a:solidFill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altLang="zh-CN" sz="2400" b="1" dirty="0">
                            <a:solidFill>
                              <a:srgbClr val="4F4F4F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rPr>
                          <m:t>S</m:t>
                        </m:r>
                      </m:e>
                      <m:sub>
                        <m:r>
                          <a:rPr lang="en-US" altLang="zh-CN" sz="2400" b="1" i="1" dirty="0">
                            <a:solidFill>
                              <a:srgbClr val="4F4F4F"/>
                            </a:solidFill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1</m:t>
                        </m:r>
                      </m:sub>
                    </m:sSub>
                  </m:oMath>
                </a14:m>
                <a:r>
                  <a:rPr lang="zh-CN" altLang="en-US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并将其放在第一个类</a:t>
                </a:r>
                <a:r>
                  <a:rPr lang="en-US" altLang="zh-CN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b="1" i="1">
                            <a:solidFill>
                              <a:srgbClr val="4F4F4F"/>
                            </a:solidFill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sz="2400" b="1" i="1" smtClean="0">
                            <a:solidFill>
                              <a:srgbClr val="4F4F4F"/>
                            </a:solidFill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C</m:t>
                        </m:r>
                      </m:e>
                      <m:sub>
                        <m:r>
                          <a:rPr lang="en-US" altLang="zh-CN" sz="2400" b="1" i="1" dirty="0">
                            <a:solidFill>
                              <a:srgbClr val="4F4F4F"/>
                            </a:solidFill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altLang="zh-CN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 ←</a:t>
                </a:r>
                <a:r>
                  <a:rPr lang="zh-CN" altLang="en-US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（</a:t>
                </a:r>
                <a:r>
                  <a:rPr lang="en-US" altLang="zh-CN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{1}</a:t>
                </a:r>
                <a:r>
                  <a:rPr lang="zh-CN" altLang="en-US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，</a:t>
                </a:r>
                <a:r>
                  <a:rPr lang="en-US" altLang="zh-CN" sz="2400" b="1" dirty="0">
                    <a:solidFill>
                      <a:srgbClr val="4F4F4F"/>
                    </a:solidFill>
                    <a:ea typeface="Microsoft YaHei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b="1" i="1">
                            <a:solidFill>
                              <a:srgbClr val="4F4F4F"/>
                            </a:solidFill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altLang="zh-CN" sz="2400" b="1" dirty="0">
                            <a:solidFill>
                              <a:srgbClr val="4F4F4F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rPr>
                          <m:t>S</m:t>
                        </m:r>
                      </m:e>
                      <m:sub>
                        <m:r>
                          <a:rPr lang="en-US" altLang="zh-CN" sz="2400" b="1" i="1" dirty="0">
                            <a:solidFill>
                              <a:srgbClr val="4F4F4F"/>
                            </a:solidFill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altLang="zh-CN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, 1</a:t>
                </a:r>
                <a:r>
                  <a:rPr lang="zh-CN" altLang="en-US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）</a:t>
                </a:r>
                <a:r>
                  <a:rPr lang="en-US" altLang="zh-CN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; </a:t>
                </a:r>
                <a:r>
                  <a:rPr lang="zh-CN" altLang="en-US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此时</a:t>
                </a:r>
                <a:r>
                  <a:rPr lang="en-US" altLang="zh-CN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M = 1</a:t>
                </a:r>
                <a:r>
                  <a:rPr lang="zh-CN" altLang="en-US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。对于每个剩余的轨迹群，</a:t>
                </a:r>
                <a:r>
                  <a:rPr lang="en-US" altLang="zh-CN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i = 2 , ... </a:t>
                </a:r>
                <a:r>
                  <a:rPr lang="zh-CN" altLang="en-US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，</a:t>
                </a:r>
                <a:r>
                  <a:rPr lang="en-US" altLang="zh-CN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N</a:t>
                </a:r>
                <a:r>
                  <a:rPr lang="zh-CN" altLang="en-US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：</a:t>
                </a:r>
                <a:endParaRPr lang="en-US" altLang="zh-CN" sz="2400" b="1" i="0" dirty="0">
                  <a:solidFill>
                    <a:srgbClr val="4F4F4F"/>
                  </a:solidFill>
                  <a:effectLst/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pPr algn="l"/>
                <a:endParaRPr lang="en-US" altLang="zh-CN" sz="2400" b="1" i="0" dirty="0">
                  <a:solidFill>
                    <a:srgbClr val="4F4F4F"/>
                  </a:solidFill>
                  <a:effectLst/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r>
                  <a:rPr lang="zh-CN" altLang="en-US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（</a:t>
                </a:r>
                <a:r>
                  <a:rPr lang="en-US" altLang="zh-CN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i</a:t>
                </a:r>
                <a:r>
                  <a:rPr lang="zh-CN" altLang="en-US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）计算</a:t>
                </a:r>
                <a:r>
                  <a:rPr lang="zh-CN" altLang="en-US" sz="2400" b="1" dirty="0">
                    <a:solidFill>
                      <a:srgbClr val="4F4F4F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轨迹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b="1" i="1" smtClean="0">
                            <a:solidFill>
                              <a:srgbClr val="4F4F4F"/>
                            </a:solidFill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altLang="zh-CN" sz="2400" b="1" dirty="0">
                            <a:solidFill>
                              <a:srgbClr val="4F4F4F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rPr>
                          <m:t>S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 sz="2400" b="1" i="1" smtClean="0">
                            <a:solidFill>
                              <a:srgbClr val="4F4F4F"/>
                            </a:solidFill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i</m:t>
                        </m:r>
                      </m:sub>
                    </m:sSub>
                  </m:oMath>
                </a14:m>
                <a:r>
                  <a:rPr lang="zh-CN" altLang="en-US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 与所有当前聚类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b="1" i="1">
                            <a:solidFill>
                              <a:srgbClr val="4F4F4F"/>
                            </a:solidFill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altLang="zh-CN" sz="2400" b="1" i="0" smtClean="0">
                            <a:solidFill>
                              <a:srgbClr val="4F4F4F"/>
                            </a:solidFill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C</m:t>
                        </m:r>
                      </m:e>
                      <m:sub>
                        <m:r>
                          <a:rPr lang="en-US" altLang="zh-CN" sz="2400" b="1" i="1" dirty="0" smtClean="0">
                            <a:solidFill>
                              <a:srgbClr val="4F4F4F"/>
                            </a:solidFill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𝒆</m:t>
                        </m:r>
                      </m:sub>
                    </m:sSub>
                  </m:oMath>
                </a14:m>
                <a:r>
                  <a:rPr lang="en-US" altLang="zh-CN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 </a:t>
                </a:r>
                <a:r>
                  <a:rPr lang="zh-CN" altLang="en-US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的质心</a:t>
                </a:r>
                <a:r>
                  <a:rPr lang="zh-CN" altLang="en-US" sz="2400" b="1" dirty="0">
                    <a:solidFill>
                      <a:srgbClr val="4F4F4F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轨迹</a:t>
                </a:r>
                <a:r>
                  <a:rPr lang="en-US" altLang="zh-CN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b="1" i="1">
                            <a:solidFill>
                              <a:srgbClr val="4F4F4F"/>
                            </a:solidFill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sz="2400" b="1" i="1" smtClean="0">
                            <a:solidFill>
                              <a:srgbClr val="4F4F4F"/>
                            </a:solidFill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V</m:t>
                        </m:r>
                      </m:e>
                      <m:sub>
                        <m:r>
                          <a:rPr lang="en-US" altLang="zh-CN" sz="2400" b="1" i="1" dirty="0" smtClean="0">
                            <a:solidFill>
                              <a:srgbClr val="4F4F4F"/>
                            </a:solidFill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𝒆</m:t>
                        </m:r>
                      </m:sub>
                    </m:sSub>
                  </m:oMath>
                </a14:m>
                <a:r>
                  <a:rPr lang="zh-CN" altLang="en-US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 之间的距离 ， </a:t>
                </a:r>
                <a:r>
                  <a:rPr lang="en-US" altLang="zh-CN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e = 1 ,. </a:t>
                </a:r>
                <a:r>
                  <a:rPr lang="zh-CN" altLang="en-US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。。，</a:t>
                </a:r>
                <a:r>
                  <a:rPr lang="en-US" altLang="zh-CN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M</a:t>
                </a:r>
                <a:r>
                  <a:rPr lang="zh-CN" altLang="en-US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，其中</a:t>
                </a:r>
                <a:r>
                  <a:rPr lang="en-US" altLang="zh-CN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v</a:t>
                </a:r>
                <a:r>
                  <a:rPr lang="zh-CN" altLang="en-US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动态定义为</a:t>
                </a:r>
                <a:r>
                  <a:rPr lang="en-US" altLang="zh-CN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v = h/n;  h</a:t>
                </a:r>
                <a:r>
                  <a:rPr lang="zh-CN" altLang="en-US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为所有轨迹的和，</a:t>
                </a:r>
                <a:r>
                  <a:rPr lang="en-US" altLang="zh-CN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n</a:t>
                </a:r>
                <a:r>
                  <a:rPr lang="zh-CN" altLang="en-US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为该类轨迹数目</a:t>
                </a:r>
                <a:endParaRPr lang="en-US" altLang="zh-CN" sz="2400" b="1" i="0" dirty="0">
                  <a:solidFill>
                    <a:srgbClr val="4F4F4F"/>
                  </a:solidFill>
                  <a:effectLst/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pPr algn="l"/>
                <a:endParaRPr lang="en-US" altLang="zh-CN" sz="2400" b="1" i="0" dirty="0">
                  <a:solidFill>
                    <a:srgbClr val="4F4F4F"/>
                  </a:solidFill>
                  <a:effectLst/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r>
                  <a:rPr lang="zh-CN" altLang="en-US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（</a:t>
                </a:r>
                <a:r>
                  <a:rPr lang="en-US" altLang="zh-CN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ii</a:t>
                </a:r>
                <a:r>
                  <a:rPr lang="zh-CN" altLang="en-US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）如果任何距离的值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b="1" i="1" smtClean="0">
                            <a:solidFill>
                              <a:srgbClr val="4F4F4F"/>
                            </a:solidFill>
                            <a:effectLst/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</m:ctrlPr>
                      </m:sSubPr>
                      <m:e>
                        <m:r>
                          <a:rPr lang="en-US" altLang="zh-CN" sz="2400" b="1" i="1" smtClean="0">
                            <a:solidFill>
                              <a:srgbClr val="4F4F4F"/>
                            </a:solidFill>
                            <a:effectLst/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𝒎</m:t>
                        </m:r>
                      </m:e>
                      <m:sub>
                        <m:r>
                          <a:rPr lang="en-US" altLang="zh-CN" sz="2400" b="1" i="1" smtClean="0">
                            <a:solidFill>
                              <a:srgbClr val="4F4F4F"/>
                            </a:solidFill>
                            <a:effectLst/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𝒆</m:t>
                        </m:r>
                      </m:sub>
                    </m:sSub>
                  </m:oMath>
                </a14:m>
                <a:r>
                  <a:rPr lang="zh-CN" altLang="en-US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小于聚类阈值</a:t>
                </a:r>
                <a:r>
                  <a:rPr lang="el-GR" altLang="zh-CN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θ,</a:t>
                </a:r>
                <a:r>
                  <a:rPr lang="zh-CN" altLang="el-GR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，</a:t>
                </a:r>
                <a:r>
                  <a:rPr lang="zh-CN" altLang="en-US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将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b="1" i="1" smtClean="0">
                            <a:solidFill>
                              <a:srgbClr val="4F4F4F"/>
                            </a:solidFill>
                            <a:effectLst/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</m:ctrlPr>
                      </m:sSubPr>
                      <m:e>
                        <m:r>
                          <a:rPr lang="zh-CN" altLang="en-US" sz="2400" b="1" i="1">
                            <a:solidFill>
                              <a:srgbClr val="4F4F4F"/>
                            </a:solidFill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轨迹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 sz="2400" b="1" i="1">
                            <a:solidFill>
                              <a:srgbClr val="4F4F4F"/>
                            </a:solidFill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i</m:t>
                        </m:r>
                      </m:sub>
                    </m:sSub>
                  </m:oMath>
                </a14:m>
                <a:r>
                  <a:rPr lang="zh-CN" altLang="en-US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添加到聚类</a:t>
                </a:r>
                <a:r>
                  <a:rPr lang="en-US" altLang="zh-CN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e</a:t>
                </a:r>
                <a:r>
                  <a:rPr lang="zh-CN" altLang="en-US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，最小值为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b="1" i="1">
                            <a:solidFill>
                              <a:srgbClr val="4F4F4F"/>
                            </a:solidFill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</m:ctrlPr>
                      </m:sSubPr>
                      <m:e>
                        <m:r>
                          <a:rPr lang="en-US" altLang="zh-CN" sz="2400" b="1" i="1">
                            <a:solidFill>
                              <a:srgbClr val="4F4F4F"/>
                            </a:solidFill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𝒎</m:t>
                        </m:r>
                      </m:e>
                      <m:sub>
                        <m:r>
                          <a:rPr lang="en-US" altLang="zh-CN" sz="2400" b="1" i="1">
                            <a:solidFill>
                              <a:srgbClr val="4F4F4F"/>
                            </a:solidFill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𝒆</m:t>
                        </m:r>
                      </m:sub>
                    </m:sSub>
                  </m:oMath>
                </a14:m>
                <a:r>
                  <a:rPr lang="en-US" altLang="zh-CN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;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b="1" i="1">
                            <a:solidFill>
                              <a:srgbClr val="4F4F4F"/>
                            </a:solidFill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</m:ctrlPr>
                      </m:sSubPr>
                      <m:e>
                        <m:r>
                          <a:rPr lang="en-US" altLang="zh-CN" sz="2400" b="1" i="1" smtClean="0">
                            <a:solidFill>
                              <a:srgbClr val="4F4F4F"/>
                            </a:solidFill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𝒄</m:t>
                        </m:r>
                      </m:e>
                      <m:sub>
                        <m:r>
                          <a:rPr lang="en-US" altLang="zh-CN" sz="2400" b="1" i="1">
                            <a:solidFill>
                              <a:srgbClr val="4F4F4F"/>
                            </a:solidFill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𝒆</m:t>
                        </m:r>
                      </m:sub>
                    </m:sSub>
                    <m:r>
                      <a:rPr lang="en-US" altLang="zh-CN" sz="2400" b="1" i="1">
                        <a:solidFill>
                          <a:srgbClr val="4F4F4F"/>
                        </a:solidFill>
                        <a:latin typeface="Cambria Math" panose="02040503050406030204" pitchFamily="18" charset="0"/>
                        <a:ea typeface="Microsoft YaHei" panose="020B0503020204020204" pitchFamily="34" charset="-122"/>
                      </a:rPr>
                      <m:t> </m:t>
                    </m:r>
                  </m:oMath>
                </a14:m>
                <a:r>
                  <a:rPr lang="en-US" altLang="zh-CN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=</a:t>
                </a:r>
                <a:r>
                  <a:rPr lang="zh-CN" altLang="en-US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（</a:t>
                </a:r>
                <a:r>
                  <a:rPr lang="en-US" altLang="zh-CN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I</a:t>
                </a:r>
                <a:r>
                  <a:rPr lang="zh-CN" altLang="en-US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，</a:t>
                </a:r>
                <a:r>
                  <a:rPr lang="en-US" altLang="zh-CN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h</a:t>
                </a:r>
                <a:r>
                  <a:rPr lang="zh-CN" altLang="en-US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，</a:t>
                </a:r>
                <a:r>
                  <a:rPr lang="en-US" altLang="zh-CN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n</a:t>
                </a:r>
                <a:r>
                  <a:rPr lang="zh-CN" altLang="en-US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），并更新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b="1" i="1">
                            <a:solidFill>
                              <a:srgbClr val="4F4F4F"/>
                            </a:solidFill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</m:ctrlPr>
                      </m:sSubPr>
                      <m:e>
                        <m:r>
                          <a:rPr lang="en-US" altLang="zh-CN" sz="2400" b="1" i="1">
                            <a:solidFill>
                              <a:srgbClr val="4F4F4F"/>
                            </a:solidFill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𝒄</m:t>
                        </m:r>
                      </m:e>
                      <m:sub>
                        <m:r>
                          <a:rPr lang="en-US" altLang="zh-CN" sz="2400" b="1" i="1">
                            <a:solidFill>
                              <a:srgbClr val="4F4F4F"/>
                            </a:solidFill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𝒆</m:t>
                        </m:r>
                      </m:sub>
                    </m:sSub>
                  </m:oMath>
                </a14:m>
                <a:r>
                  <a:rPr lang="en-US" altLang="zh-CN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 ←(append(I, i), h + s, n + 1); </a:t>
                </a:r>
                <a:r>
                  <a:rPr lang="zh-CN" altLang="en-US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否则创建一个新的</a:t>
                </a:r>
                <a:r>
                  <a:rPr lang="zh-CN" altLang="en-US" sz="2400" b="1" dirty="0">
                    <a:solidFill>
                      <a:srgbClr val="4F4F4F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类</a:t>
                </a:r>
                <a:r>
                  <a:rPr lang="en-US" altLang="zh-CN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b="1" i="1">
                            <a:solidFill>
                              <a:srgbClr val="4F4F4F"/>
                            </a:solidFill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sz="2400" b="1" i="1">
                            <a:solidFill>
                              <a:srgbClr val="4F4F4F"/>
                            </a:solidFill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C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 sz="2400" b="1" i="1" smtClean="0">
                            <a:solidFill>
                              <a:srgbClr val="4F4F4F"/>
                            </a:solidFill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M</m:t>
                        </m:r>
                        <m:r>
                          <m:rPr>
                            <m:nor/>
                          </m:rPr>
                          <a:rPr lang="en-US" altLang="zh-CN" sz="2400" b="1" dirty="0">
                            <a:solidFill>
                              <a:srgbClr val="4F4F4F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rPr>
                          <m:t>+ 1</m:t>
                        </m:r>
                      </m:sub>
                    </m:sSub>
                  </m:oMath>
                </a14:m>
                <a:r>
                  <a:rPr lang="en-US" altLang="zh-CN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 ←</a:t>
                </a:r>
                <a:r>
                  <a:rPr lang="zh-CN" altLang="en-US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（</a:t>
                </a:r>
                <a:r>
                  <a:rPr lang="en-US" altLang="zh-CN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[i]</a:t>
                </a:r>
                <a:r>
                  <a:rPr lang="zh-CN" altLang="en-US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，</a:t>
                </a:r>
                <a:r>
                  <a:rPr lang="en-US" altLang="zh-CN" sz="2400" b="1" dirty="0">
                    <a:solidFill>
                      <a:srgbClr val="4F4F4F"/>
                    </a:solidFill>
                    <a:ea typeface="Microsoft YaHei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b="1" i="1">
                            <a:solidFill>
                              <a:srgbClr val="4F4F4F"/>
                            </a:solidFill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altLang="zh-CN" sz="2400" b="1" dirty="0">
                            <a:solidFill>
                              <a:srgbClr val="4F4F4F"/>
                            </a:solidFill>
                            <a:latin typeface="Microsoft YaHei" panose="020B0503020204020204" pitchFamily="34" charset="-122"/>
                            <a:ea typeface="Microsoft YaHei" panose="020B0503020204020204" pitchFamily="34" charset="-122"/>
                          </a:rPr>
                          <m:t>S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 sz="2400" b="1" i="1">
                            <a:solidFill>
                              <a:srgbClr val="4F4F4F"/>
                            </a:solidFill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i</m:t>
                        </m:r>
                      </m:sub>
                    </m:sSub>
                    <m:r>
                      <a:rPr lang="en-US" altLang="zh-CN" sz="2400" b="1" i="1" dirty="0">
                        <a:solidFill>
                          <a:srgbClr val="4F4F4F"/>
                        </a:solidFill>
                        <a:latin typeface="Cambria Math" panose="02040503050406030204" pitchFamily="18" charset="0"/>
                        <a:ea typeface="Microsoft YaHei" panose="020B0503020204020204" pitchFamily="34" charset="-122"/>
                      </a:rPr>
                      <m:t> </m:t>
                    </m:r>
                  </m:oMath>
                </a14:m>
                <a:r>
                  <a:rPr lang="zh-CN" altLang="en-US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，</a:t>
                </a:r>
                <a:r>
                  <a:rPr lang="en-US" altLang="zh-CN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1</a:t>
                </a:r>
                <a:r>
                  <a:rPr lang="zh-CN" altLang="en-US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），</a:t>
                </a:r>
                <a:r>
                  <a:rPr lang="en-US" altLang="zh-CN" sz="2400" b="1" i="0" dirty="0">
                    <a:solidFill>
                      <a:srgbClr val="4F4F4F"/>
                    </a:solidFill>
                    <a:effectLst/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M←M + 1.</a:t>
                </a:r>
              </a:p>
            </p:txBody>
          </p:sp>
        </mc:Choice>
        <mc:Fallback xmlns="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55681267-DC82-4E7E-8207-366418ECAD1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5154" y="764841"/>
                <a:ext cx="10938232" cy="4203458"/>
              </a:xfrm>
              <a:prstGeom prst="rect">
                <a:avLst/>
              </a:prstGeom>
              <a:blipFill>
                <a:blip r:embed="rId4"/>
                <a:stretch>
                  <a:fillRect l="-835" t="-1012" r="-3563" b="-101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509731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155B1A0-8E7C-403D-A12C-58217F2EA4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4646" y="559414"/>
            <a:ext cx="6142708" cy="5739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234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7ED90D7-EE28-4AB7-AF8A-880DAEAB34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4587" y="173641"/>
            <a:ext cx="8362826" cy="6510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4541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" name="出自【趣你的PPT】(微信:qunideppt)：最优质的PPT资源库"/>
          <p:cNvSpPr>
            <a:spLocks/>
          </p:cNvSpPr>
          <p:nvPr/>
        </p:nvSpPr>
        <p:spPr bwMode="auto">
          <a:xfrm>
            <a:off x="5900648" y="5064114"/>
            <a:ext cx="114747" cy="439203"/>
          </a:xfrm>
          <a:custGeom>
            <a:avLst/>
            <a:gdLst/>
            <a:ahLst/>
            <a:cxnLst>
              <a:cxn ang="0">
                <a:pos x="32" y="0"/>
              </a:cxn>
              <a:cxn ang="0">
                <a:pos x="0" y="33"/>
              </a:cxn>
              <a:cxn ang="0">
                <a:pos x="32" y="251"/>
              </a:cxn>
              <a:cxn ang="0">
                <a:pos x="65" y="33"/>
              </a:cxn>
              <a:cxn ang="0">
                <a:pos x="32" y="0"/>
              </a:cxn>
            </a:cxnLst>
            <a:rect l="0" t="0" r="r" b="b"/>
            <a:pathLst>
              <a:path w="65" h="251">
                <a:moveTo>
                  <a:pt x="32" y="0"/>
                </a:moveTo>
                <a:cubicBezTo>
                  <a:pt x="14" y="0"/>
                  <a:pt x="0" y="15"/>
                  <a:pt x="0" y="33"/>
                </a:cubicBezTo>
                <a:cubicBezTo>
                  <a:pt x="0" y="51"/>
                  <a:pt x="32" y="251"/>
                  <a:pt x="32" y="251"/>
                </a:cubicBezTo>
                <a:cubicBezTo>
                  <a:pt x="32" y="251"/>
                  <a:pt x="65" y="51"/>
                  <a:pt x="65" y="33"/>
                </a:cubicBezTo>
                <a:cubicBezTo>
                  <a:pt x="65" y="15"/>
                  <a:pt x="50" y="0"/>
                  <a:pt x="32" y="0"/>
                </a:cubicBezTo>
              </a:path>
            </a:pathLst>
          </a:custGeom>
          <a:solidFill>
            <a:srgbClr val="404040">
              <a:alpha val="66000"/>
            </a:srgbClr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  <a:latin typeface="Arial"/>
              <a:ea typeface="微软雅黑"/>
            </a:endParaRPr>
          </a:p>
        </p:txBody>
      </p:sp>
      <p:sp>
        <p:nvSpPr>
          <p:cNvPr id="2054" name="出自【趣你的PPT】(微信:qunideppt)：最优质的PPT资源库"/>
          <p:cNvSpPr>
            <a:spLocks/>
          </p:cNvSpPr>
          <p:nvPr/>
        </p:nvSpPr>
        <p:spPr bwMode="auto">
          <a:xfrm>
            <a:off x="6074747" y="5410332"/>
            <a:ext cx="112769" cy="439203"/>
          </a:xfrm>
          <a:custGeom>
            <a:avLst/>
            <a:gdLst/>
            <a:ahLst/>
            <a:cxnLst>
              <a:cxn ang="0">
                <a:pos x="33" y="0"/>
              </a:cxn>
              <a:cxn ang="0">
                <a:pos x="0" y="33"/>
              </a:cxn>
              <a:cxn ang="0">
                <a:pos x="33" y="251"/>
              </a:cxn>
              <a:cxn ang="0">
                <a:pos x="65" y="33"/>
              </a:cxn>
              <a:cxn ang="0">
                <a:pos x="33" y="0"/>
              </a:cxn>
            </a:cxnLst>
            <a:rect l="0" t="0" r="r" b="b"/>
            <a:pathLst>
              <a:path w="65" h="251">
                <a:moveTo>
                  <a:pt x="33" y="0"/>
                </a:moveTo>
                <a:cubicBezTo>
                  <a:pt x="15" y="0"/>
                  <a:pt x="0" y="15"/>
                  <a:pt x="0" y="33"/>
                </a:cubicBezTo>
                <a:cubicBezTo>
                  <a:pt x="0" y="51"/>
                  <a:pt x="33" y="251"/>
                  <a:pt x="33" y="251"/>
                </a:cubicBezTo>
                <a:cubicBezTo>
                  <a:pt x="33" y="251"/>
                  <a:pt x="65" y="51"/>
                  <a:pt x="65" y="33"/>
                </a:cubicBezTo>
                <a:cubicBezTo>
                  <a:pt x="65" y="15"/>
                  <a:pt x="51" y="0"/>
                  <a:pt x="33" y="0"/>
                </a:cubicBezTo>
              </a:path>
            </a:pathLst>
          </a:custGeom>
          <a:solidFill>
            <a:srgbClr val="404040">
              <a:alpha val="66000"/>
            </a:srgbClr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  <a:latin typeface="Arial"/>
              <a:ea typeface="微软雅黑"/>
            </a:endParaRPr>
          </a:p>
        </p:txBody>
      </p:sp>
      <p:sp>
        <p:nvSpPr>
          <p:cNvPr id="2055" name="出自【趣你的PPT】(微信:qunideppt)：最优质的PPT资源库"/>
          <p:cNvSpPr>
            <a:spLocks/>
          </p:cNvSpPr>
          <p:nvPr/>
        </p:nvSpPr>
        <p:spPr bwMode="auto">
          <a:xfrm>
            <a:off x="6256759" y="5121486"/>
            <a:ext cx="112769" cy="437225"/>
          </a:xfrm>
          <a:custGeom>
            <a:avLst/>
            <a:gdLst/>
            <a:ahLst/>
            <a:cxnLst>
              <a:cxn ang="0">
                <a:pos x="33" y="0"/>
              </a:cxn>
              <a:cxn ang="0">
                <a:pos x="0" y="32"/>
              </a:cxn>
              <a:cxn ang="0">
                <a:pos x="33" y="250"/>
              </a:cxn>
              <a:cxn ang="0">
                <a:pos x="65" y="32"/>
              </a:cxn>
              <a:cxn ang="0">
                <a:pos x="33" y="0"/>
              </a:cxn>
            </a:cxnLst>
            <a:rect l="0" t="0" r="r" b="b"/>
            <a:pathLst>
              <a:path w="65" h="250">
                <a:moveTo>
                  <a:pt x="33" y="0"/>
                </a:moveTo>
                <a:cubicBezTo>
                  <a:pt x="15" y="0"/>
                  <a:pt x="0" y="14"/>
                  <a:pt x="0" y="32"/>
                </a:cubicBezTo>
                <a:cubicBezTo>
                  <a:pt x="0" y="50"/>
                  <a:pt x="33" y="250"/>
                  <a:pt x="33" y="250"/>
                </a:cubicBezTo>
                <a:cubicBezTo>
                  <a:pt x="33" y="250"/>
                  <a:pt x="65" y="50"/>
                  <a:pt x="65" y="32"/>
                </a:cubicBezTo>
                <a:cubicBezTo>
                  <a:pt x="65" y="14"/>
                  <a:pt x="51" y="0"/>
                  <a:pt x="33" y="0"/>
                </a:cubicBezTo>
              </a:path>
            </a:pathLst>
          </a:custGeom>
          <a:solidFill>
            <a:srgbClr val="404040">
              <a:alpha val="66000"/>
            </a:srgbClr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  <a:latin typeface="Arial"/>
              <a:ea typeface="微软雅黑"/>
            </a:endParaRPr>
          </a:p>
        </p:txBody>
      </p:sp>
      <p:sp>
        <p:nvSpPr>
          <p:cNvPr id="205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908562" y="4882102"/>
            <a:ext cx="451074" cy="150358"/>
          </a:xfrm>
          <a:prstGeom prst="rect">
            <a:avLst/>
          </a:prstGeom>
          <a:solidFill>
            <a:srgbClr val="EDEDEF"/>
          </a:solidFill>
          <a:ln w="9525">
            <a:noFill/>
            <a:miter lim="800000"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05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908562" y="4882102"/>
            <a:ext cx="225537" cy="150358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058" name="出自【趣你的PPT】(微信:qunideppt)：最优质的PPT资源库"/>
          <p:cNvSpPr>
            <a:spLocks/>
          </p:cNvSpPr>
          <p:nvPr/>
        </p:nvSpPr>
        <p:spPr bwMode="auto">
          <a:xfrm>
            <a:off x="5342741" y="4252973"/>
            <a:ext cx="1582715" cy="1078225"/>
          </a:xfrm>
          <a:custGeom>
            <a:avLst/>
            <a:gdLst/>
            <a:ahLst/>
            <a:cxnLst>
              <a:cxn ang="0">
                <a:pos x="452" y="329"/>
              </a:cxn>
              <a:cxn ang="0">
                <a:pos x="873" y="616"/>
              </a:cxn>
              <a:cxn ang="0">
                <a:pos x="904" y="452"/>
              </a:cxn>
              <a:cxn ang="0">
                <a:pos x="452" y="0"/>
              </a:cxn>
              <a:cxn ang="0">
                <a:pos x="0" y="452"/>
              </a:cxn>
              <a:cxn ang="0">
                <a:pos x="31" y="616"/>
              </a:cxn>
              <a:cxn ang="0">
                <a:pos x="452" y="329"/>
              </a:cxn>
            </a:cxnLst>
            <a:rect l="0" t="0" r="r" b="b"/>
            <a:pathLst>
              <a:path w="904" h="616">
                <a:moveTo>
                  <a:pt x="452" y="329"/>
                </a:moveTo>
                <a:cubicBezTo>
                  <a:pt x="644" y="329"/>
                  <a:pt x="807" y="448"/>
                  <a:pt x="873" y="616"/>
                </a:cubicBezTo>
                <a:cubicBezTo>
                  <a:pt x="893" y="566"/>
                  <a:pt x="904" y="510"/>
                  <a:pt x="904" y="452"/>
                </a:cubicBezTo>
                <a:cubicBezTo>
                  <a:pt x="904" y="203"/>
                  <a:pt x="702" y="0"/>
                  <a:pt x="452" y="0"/>
                </a:cubicBezTo>
                <a:cubicBezTo>
                  <a:pt x="203" y="0"/>
                  <a:pt x="0" y="203"/>
                  <a:pt x="0" y="452"/>
                </a:cubicBezTo>
                <a:cubicBezTo>
                  <a:pt x="0" y="510"/>
                  <a:pt x="11" y="566"/>
                  <a:pt x="31" y="616"/>
                </a:cubicBezTo>
                <a:cubicBezTo>
                  <a:pt x="97" y="448"/>
                  <a:pt x="260" y="329"/>
                  <a:pt x="452" y="329"/>
                </a:cubicBezTo>
                <a:close/>
              </a:path>
            </a:pathLst>
          </a:custGeom>
          <a:solidFill>
            <a:srgbClr val="404040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059" name="出自【趣你的PPT】(微信:qunideppt)：最优质的PPT资源库"/>
          <p:cNvSpPr>
            <a:spLocks/>
          </p:cNvSpPr>
          <p:nvPr/>
        </p:nvSpPr>
        <p:spPr bwMode="auto">
          <a:xfrm>
            <a:off x="6335895" y="4278691"/>
            <a:ext cx="589561" cy="105250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329"/>
              </a:cxn>
              <a:cxn ang="0">
                <a:pos x="306" y="601"/>
              </a:cxn>
              <a:cxn ang="0">
                <a:pos x="337" y="437"/>
              </a:cxn>
              <a:cxn ang="0">
                <a:pos x="0" y="0"/>
              </a:cxn>
            </a:cxnLst>
            <a:rect l="0" t="0" r="r" b="b"/>
            <a:pathLst>
              <a:path w="337" h="601">
                <a:moveTo>
                  <a:pt x="0" y="0"/>
                </a:moveTo>
                <a:cubicBezTo>
                  <a:pt x="0" y="329"/>
                  <a:pt x="0" y="329"/>
                  <a:pt x="0" y="329"/>
                </a:cubicBezTo>
                <a:cubicBezTo>
                  <a:pt x="140" y="366"/>
                  <a:pt x="254" y="468"/>
                  <a:pt x="306" y="601"/>
                </a:cubicBezTo>
                <a:cubicBezTo>
                  <a:pt x="326" y="551"/>
                  <a:pt x="337" y="495"/>
                  <a:pt x="337" y="437"/>
                </a:cubicBezTo>
                <a:cubicBezTo>
                  <a:pt x="337" y="228"/>
                  <a:pt x="194" y="51"/>
                  <a:pt x="0" y="0"/>
                </a:cubicBezTo>
                <a:close/>
              </a:path>
            </a:pathLst>
          </a:custGeom>
          <a:solidFill>
            <a:srgbClr val="404040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060" name="出自【趣你的PPT】(微信:qunideppt)：最优质的PPT资源库"/>
          <p:cNvSpPr>
            <a:spLocks/>
          </p:cNvSpPr>
          <p:nvPr/>
        </p:nvSpPr>
        <p:spPr bwMode="auto">
          <a:xfrm>
            <a:off x="5645436" y="2638604"/>
            <a:ext cx="977327" cy="2336483"/>
          </a:xfrm>
          <a:custGeom>
            <a:avLst/>
            <a:gdLst/>
            <a:ahLst/>
            <a:cxnLst>
              <a:cxn ang="0">
                <a:pos x="279" y="1309"/>
              </a:cxn>
              <a:cxn ang="0">
                <a:pos x="438" y="1333"/>
              </a:cxn>
              <a:cxn ang="0">
                <a:pos x="558" y="774"/>
              </a:cxn>
              <a:cxn ang="0">
                <a:pos x="279" y="0"/>
              </a:cxn>
              <a:cxn ang="0">
                <a:pos x="0" y="774"/>
              </a:cxn>
              <a:cxn ang="0">
                <a:pos x="120" y="1333"/>
              </a:cxn>
              <a:cxn ang="0">
                <a:pos x="279" y="1309"/>
              </a:cxn>
            </a:cxnLst>
            <a:rect l="0" t="0" r="r" b="b"/>
            <a:pathLst>
              <a:path w="558" h="1333">
                <a:moveTo>
                  <a:pt x="279" y="1309"/>
                </a:moveTo>
                <a:cubicBezTo>
                  <a:pt x="335" y="1309"/>
                  <a:pt x="388" y="1317"/>
                  <a:pt x="438" y="1333"/>
                </a:cubicBezTo>
                <a:cubicBezTo>
                  <a:pt x="513" y="1182"/>
                  <a:pt x="558" y="987"/>
                  <a:pt x="558" y="774"/>
                </a:cubicBezTo>
                <a:cubicBezTo>
                  <a:pt x="558" y="436"/>
                  <a:pt x="445" y="143"/>
                  <a:pt x="279" y="0"/>
                </a:cubicBezTo>
                <a:cubicBezTo>
                  <a:pt x="113" y="143"/>
                  <a:pt x="0" y="436"/>
                  <a:pt x="0" y="774"/>
                </a:cubicBezTo>
                <a:cubicBezTo>
                  <a:pt x="0" y="987"/>
                  <a:pt x="45" y="1182"/>
                  <a:pt x="120" y="1333"/>
                </a:cubicBezTo>
                <a:cubicBezTo>
                  <a:pt x="170" y="1317"/>
                  <a:pt x="223" y="1309"/>
                  <a:pt x="279" y="1309"/>
                </a:cubicBezTo>
                <a:close/>
              </a:path>
            </a:pathLst>
          </a:custGeom>
          <a:solidFill>
            <a:srgbClr val="199F8E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061" name="出自【趣你的PPT】(微信:qunideppt)：最优质的PPT资源库"/>
          <p:cNvSpPr>
            <a:spLocks/>
          </p:cNvSpPr>
          <p:nvPr/>
        </p:nvSpPr>
        <p:spPr bwMode="auto">
          <a:xfrm>
            <a:off x="6130142" y="2638604"/>
            <a:ext cx="492621" cy="2336483"/>
          </a:xfrm>
          <a:custGeom>
            <a:avLst/>
            <a:gdLst/>
            <a:ahLst/>
            <a:cxnLst>
              <a:cxn ang="0">
                <a:pos x="2" y="0"/>
              </a:cxn>
              <a:cxn ang="0">
                <a:pos x="0" y="1"/>
              </a:cxn>
              <a:cxn ang="0">
                <a:pos x="0" y="1309"/>
              </a:cxn>
              <a:cxn ang="0">
                <a:pos x="2" y="1309"/>
              </a:cxn>
              <a:cxn ang="0">
                <a:pos x="161" y="1333"/>
              </a:cxn>
              <a:cxn ang="0">
                <a:pos x="281" y="774"/>
              </a:cxn>
              <a:cxn ang="0">
                <a:pos x="2" y="0"/>
              </a:cxn>
            </a:cxnLst>
            <a:rect l="0" t="0" r="r" b="b"/>
            <a:pathLst>
              <a:path w="281" h="1333">
                <a:moveTo>
                  <a:pt x="2" y="0"/>
                </a:moveTo>
                <a:cubicBezTo>
                  <a:pt x="1" y="0"/>
                  <a:pt x="1" y="1"/>
                  <a:pt x="0" y="1"/>
                </a:cubicBezTo>
                <a:cubicBezTo>
                  <a:pt x="0" y="1309"/>
                  <a:pt x="0" y="1309"/>
                  <a:pt x="0" y="1309"/>
                </a:cubicBezTo>
                <a:cubicBezTo>
                  <a:pt x="1" y="1309"/>
                  <a:pt x="1" y="1309"/>
                  <a:pt x="2" y="1309"/>
                </a:cubicBezTo>
                <a:cubicBezTo>
                  <a:pt x="58" y="1309"/>
                  <a:pt x="111" y="1317"/>
                  <a:pt x="161" y="1333"/>
                </a:cubicBezTo>
                <a:cubicBezTo>
                  <a:pt x="236" y="1182"/>
                  <a:pt x="281" y="987"/>
                  <a:pt x="281" y="774"/>
                </a:cubicBezTo>
                <a:cubicBezTo>
                  <a:pt x="281" y="436"/>
                  <a:pt x="168" y="143"/>
                  <a:pt x="2" y="0"/>
                </a:cubicBezTo>
                <a:close/>
              </a:path>
            </a:pathLst>
          </a:custGeom>
          <a:solidFill>
            <a:srgbClr val="199F8E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062" name="出自【趣你的PPT】(微信:qunideppt)：最优质的PPT资源库"/>
          <p:cNvSpPr>
            <a:spLocks/>
          </p:cNvSpPr>
          <p:nvPr/>
        </p:nvSpPr>
        <p:spPr bwMode="auto">
          <a:xfrm>
            <a:off x="5772053" y="2638604"/>
            <a:ext cx="722114" cy="573734"/>
          </a:xfrm>
          <a:custGeom>
            <a:avLst/>
            <a:gdLst/>
            <a:ahLst/>
            <a:cxnLst>
              <a:cxn ang="0">
                <a:pos x="206" y="320"/>
              </a:cxn>
              <a:cxn ang="0">
                <a:pos x="412" y="327"/>
              </a:cxn>
              <a:cxn ang="0">
                <a:pos x="206" y="0"/>
              </a:cxn>
              <a:cxn ang="0">
                <a:pos x="0" y="327"/>
              </a:cxn>
              <a:cxn ang="0">
                <a:pos x="206" y="320"/>
              </a:cxn>
            </a:cxnLst>
            <a:rect l="0" t="0" r="r" b="b"/>
            <a:pathLst>
              <a:path w="412" h="327">
                <a:moveTo>
                  <a:pt x="206" y="320"/>
                </a:moveTo>
                <a:cubicBezTo>
                  <a:pt x="276" y="320"/>
                  <a:pt x="345" y="322"/>
                  <a:pt x="412" y="327"/>
                </a:cubicBezTo>
                <a:cubicBezTo>
                  <a:pt x="363" y="188"/>
                  <a:pt x="291" y="74"/>
                  <a:pt x="206" y="0"/>
                </a:cubicBezTo>
                <a:cubicBezTo>
                  <a:pt x="121" y="74"/>
                  <a:pt x="49" y="188"/>
                  <a:pt x="0" y="327"/>
                </a:cubicBezTo>
                <a:cubicBezTo>
                  <a:pt x="67" y="322"/>
                  <a:pt x="136" y="320"/>
                  <a:pt x="206" y="320"/>
                </a:cubicBezTo>
                <a:close/>
              </a:path>
            </a:pathLst>
          </a:custGeom>
          <a:solidFill>
            <a:srgbClr val="404040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063" name="出自【趣你的PPT】(微信:qunideppt)：最优质的PPT资源库"/>
          <p:cNvSpPr>
            <a:spLocks/>
          </p:cNvSpPr>
          <p:nvPr/>
        </p:nvSpPr>
        <p:spPr bwMode="auto">
          <a:xfrm>
            <a:off x="6130142" y="2638604"/>
            <a:ext cx="364024" cy="573734"/>
          </a:xfrm>
          <a:custGeom>
            <a:avLst/>
            <a:gdLst/>
            <a:ahLst/>
            <a:cxnLst>
              <a:cxn ang="0">
                <a:pos x="0" y="1"/>
              </a:cxn>
              <a:cxn ang="0">
                <a:pos x="0" y="320"/>
              </a:cxn>
              <a:cxn ang="0">
                <a:pos x="2" y="320"/>
              </a:cxn>
              <a:cxn ang="0">
                <a:pos x="208" y="327"/>
              </a:cxn>
              <a:cxn ang="0">
                <a:pos x="2" y="0"/>
              </a:cxn>
              <a:cxn ang="0">
                <a:pos x="0" y="1"/>
              </a:cxn>
            </a:cxnLst>
            <a:rect l="0" t="0" r="r" b="b"/>
            <a:pathLst>
              <a:path w="208" h="327">
                <a:moveTo>
                  <a:pt x="0" y="1"/>
                </a:moveTo>
                <a:cubicBezTo>
                  <a:pt x="0" y="320"/>
                  <a:pt x="0" y="320"/>
                  <a:pt x="0" y="320"/>
                </a:cubicBezTo>
                <a:cubicBezTo>
                  <a:pt x="1" y="320"/>
                  <a:pt x="1" y="320"/>
                  <a:pt x="2" y="320"/>
                </a:cubicBezTo>
                <a:cubicBezTo>
                  <a:pt x="72" y="320"/>
                  <a:pt x="141" y="322"/>
                  <a:pt x="208" y="327"/>
                </a:cubicBezTo>
                <a:cubicBezTo>
                  <a:pt x="159" y="188"/>
                  <a:pt x="87" y="74"/>
                  <a:pt x="2" y="0"/>
                </a:cubicBezTo>
                <a:cubicBezTo>
                  <a:pt x="1" y="0"/>
                  <a:pt x="1" y="1"/>
                  <a:pt x="0" y="1"/>
                </a:cubicBezTo>
                <a:close/>
              </a:path>
            </a:pathLst>
          </a:custGeom>
          <a:solidFill>
            <a:srgbClr val="404040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064" name="出自【趣你的PPT】(微信:qunideppt)：最优质的PPT资源库"/>
          <p:cNvSpPr>
            <a:spLocks/>
          </p:cNvSpPr>
          <p:nvPr/>
        </p:nvSpPr>
        <p:spPr bwMode="auto">
          <a:xfrm>
            <a:off x="6029244" y="4205491"/>
            <a:ext cx="209710" cy="1129663"/>
          </a:xfrm>
          <a:custGeom>
            <a:avLst/>
            <a:gdLst/>
            <a:ahLst/>
            <a:cxnLst>
              <a:cxn ang="0">
                <a:pos x="60" y="0"/>
              </a:cxn>
              <a:cxn ang="0">
                <a:pos x="0" y="322"/>
              </a:cxn>
              <a:cxn ang="0">
                <a:pos x="60" y="645"/>
              </a:cxn>
              <a:cxn ang="0">
                <a:pos x="120" y="322"/>
              </a:cxn>
              <a:cxn ang="0">
                <a:pos x="60" y="0"/>
              </a:cxn>
            </a:cxnLst>
            <a:rect l="0" t="0" r="r" b="b"/>
            <a:pathLst>
              <a:path w="120" h="645">
                <a:moveTo>
                  <a:pt x="60" y="0"/>
                </a:moveTo>
                <a:cubicBezTo>
                  <a:pt x="24" y="60"/>
                  <a:pt x="0" y="182"/>
                  <a:pt x="0" y="322"/>
                </a:cubicBezTo>
                <a:cubicBezTo>
                  <a:pt x="0" y="463"/>
                  <a:pt x="24" y="585"/>
                  <a:pt x="60" y="645"/>
                </a:cubicBezTo>
                <a:cubicBezTo>
                  <a:pt x="96" y="585"/>
                  <a:pt x="120" y="463"/>
                  <a:pt x="120" y="322"/>
                </a:cubicBezTo>
                <a:cubicBezTo>
                  <a:pt x="120" y="182"/>
                  <a:pt x="96" y="60"/>
                  <a:pt x="60" y="0"/>
                </a:cubicBezTo>
                <a:close/>
              </a:path>
            </a:pathLst>
          </a:custGeom>
          <a:solidFill>
            <a:srgbClr val="404040">
              <a:alpha val="66000"/>
            </a:srgbClr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  <a:latin typeface="Arial"/>
              <a:ea typeface="微软雅黑"/>
            </a:endParaRPr>
          </a:p>
        </p:txBody>
      </p:sp>
      <p:sp>
        <p:nvSpPr>
          <p:cNvPr id="2065" name="出自【趣你的PPT】(微信:qunideppt)：最优质的PPT资源库"/>
          <p:cNvSpPr>
            <a:spLocks/>
          </p:cNvSpPr>
          <p:nvPr/>
        </p:nvSpPr>
        <p:spPr bwMode="auto">
          <a:xfrm>
            <a:off x="6130142" y="4205491"/>
            <a:ext cx="108812" cy="1129663"/>
          </a:xfrm>
          <a:custGeom>
            <a:avLst/>
            <a:gdLst/>
            <a:ahLst/>
            <a:cxnLst>
              <a:cxn ang="0">
                <a:pos x="0" y="3"/>
              </a:cxn>
              <a:cxn ang="0">
                <a:pos x="0" y="642"/>
              </a:cxn>
              <a:cxn ang="0">
                <a:pos x="2" y="645"/>
              </a:cxn>
              <a:cxn ang="0">
                <a:pos x="62" y="322"/>
              </a:cxn>
              <a:cxn ang="0">
                <a:pos x="2" y="0"/>
              </a:cxn>
              <a:cxn ang="0">
                <a:pos x="0" y="3"/>
              </a:cxn>
            </a:cxnLst>
            <a:rect l="0" t="0" r="r" b="b"/>
            <a:pathLst>
              <a:path w="62" h="645">
                <a:moveTo>
                  <a:pt x="0" y="3"/>
                </a:moveTo>
                <a:cubicBezTo>
                  <a:pt x="0" y="642"/>
                  <a:pt x="0" y="642"/>
                  <a:pt x="0" y="642"/>
                </a:cubicBezTo>
                <a:cubicBezTo>
                  <a:pt x="1" y="643"/>
                  <a:pt x="1" y="644"/>
                  <a:pt x="2" y="645"/>
                </a:cubicBezTo>
                <a:cubicBezTo>
                  <a:pt x="38" y="585"/>
                  <a:pt x="62" y="463"/>
                  <a:pt x="62" y="322"/>
                </a:cubicBezTo>
                <a:cubicBezTo>
                  <a:pt x="62" y="182"/>
                  <a:pt x="38" y="60"/>
                  <a:pt x="2" y="0"/>
                </a:cubicBezTo>
                <a:cubicBezTo>
                  <a:pt x="1" y="1"/>
                  <a:pt x="1" y="2"/>
                  <a:pt x="0" y="3"/>
                </a:cubicBezTo>
                <a:close/>
              </a:path>
            </a:pathLst>
          </a:custGeom>
          <a:solidFill>
            <a:srgbClr val="404040">
              <a:alpha val="91000"/>
            </a:srgbClr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  <a:latin typeface="Arial"/>
              <a:ea typeface="微软雅黑"/>
            </a:endParaRPr>
          </a:p>
        </p:txBody>
      </p:sp>
      <p:sp>
        <p:nvSpPr>
          <p:cNvPr id="206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859102" y="3445788"/>
            <a:ext cx="549993" cy="548015"/>
          </a:xfrm>
          <a:prstGeom prst="ellipse">
            <a:avLst/>
          </a:prstGeom>
          <a:solidFill>
            <a:srgbClr val="199F8E">
              <a:alpha val="76000"/>
            </a:srgbClr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068" name="出自【趣你的PPT】(微信:qunideppt)：最优质的PPT资源库"/>
          <p:cNvSpPr>
            <a:spLocks/>
          </p:cNvSpPr>
          <p:nvPr/>
        </p:nvSpPr>
        <p:spPr bwMode="auto">
          <a:xfrm>
            <a:off x="6130142" y="3445788"/>
            <a:ext cx="278954" cy="548015"/>
          </a:xfrm>
          <a:custGeom>
            <a:avLst/>
            <a:gdLst/>
            <a:ahLst/>
            <a:cxnLst>
              <a:cxn ang="0">
                <a:pos x="2" y="0"/>
              </a:cxn>
              <a:cxn ang="0">
                <a:pos x="0" y="0"/>
              </a:cxn>
              <a:cxn ang="0">
                <a:pos x="0" y="48"/>
              </a:cxn>
              <a:cxn ang="0">
                <a:pos x="2" y="48"/>
              </a:cxn>
              <a:cxn ang="0">
                <a:pos x="111" y="157"/>
              </a:cxn>
              <a:cxn ang="0">
                <a:pos x="2" y="266"/>
              </a:cxn>
              <a:cxn ang="0">
                <a:pos x="0" y="265"/>
              </a:cxn>
              <a:cxn ang="0">
                <a:pos x="0" y="313"/>
              </a:cxn>
              <a:cxn ang="0">
                <a:pos x="2" y="313"/>
              </a:cxn>
              <a:cxn ang="0">
                <a:pos x="159" y="157"/>
              </a:cxn>
              <a:cxn ang="0">
                <a:pos x="2" y="0"/>
              </a:cxn>
            </a:cxnLst>
            <a:rect l="0" t="0" r="r" b="b"/>
            <a:pathLst>
              <a:path w="159" h="313">
                <a:moveTo>
                  <a:pt x="2" y="0"/>
                </a:moveTo>
                <a:cubicBezTo>
                  <a:pt x="1" y="0"/>
                  <a:pt x="1" y="0"/>
                  <a:pt x="0" y="0"/>
                </a:cubicBezTo>
                <a:cubicBezTo>
                  <a:pt x="0" y="48"/>
                  <a:pt x="0" y="48"/>
                  <a:pt x="0" y="48"/>
                </a:cubicBezTo>
                <a:cubicBezTo>
                  <a:pt x="1" y="48"/>
                  <a:pt x="1" y="48"/>
                  <a:pt x="2" y="48"/>
                </a:cubicBezTo>
                <a:cubicBezTo>
                  <a:pt x="62" y="48"/>
                  <a:pt x="111" y="96"/>
                  <a:pt x="111" y="157"/>
                </a:cubicBezTo>
                <a:cubicBezTo>
                  <a:pt x="111" y="217"/>
                  <a:pt x="62" y="266"/>
                  <a:pt x="2" y="266"/>
                </a:cubicBezTo>
                <a:cubicBezTo>
                  <a:pt x="1" y="266"/>
                  <a:pt x="1" y="265"/>
                  <a:pt x="0" y="265"/>
                </a:cubicBezTo>
                <a:cubicBezTo>
                  <a:pt x="0" y="313"/>
                  <a:pt x="0" y="313"/>
                  <a:pt x="0" y="313"/>
                </a:cubicBezTo>
                <a:cubicBezTo>
                  <a:pt x="1" y="313"/>
                  <a:pt x="1" y="313"/>
                  <a:pt x="2" y="313"/>
                </a:cubicBezTo>
                <a:cubicBezTo>
                  <a:pt x="88" y="313"/>
                  <a:pt x="159" y="243"/>
                  <a:pt x="159" y="157"/>
                </a:cubicBezTo>
                <a:cubicBezTo>
                  <a:pt x="159" y="70"/>
                  <a:pt x="88" y="0"/>
                  <a:pt x="2" y="0"/>
                </a:cubicBezTo>
                <a:close/>
              </a:path>
            </a:pathLst>
          </a:custGeom>
          <a:solidFill>
            <a:srgbClr val="199F8E">
              <a:alpha val="76000"/>
            </a:srgbClr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  <a:latin typeface="Arial"/>
              <a:ea typeface="微软雅黑"/>
            </a:endParaRPr>
          </a:p>
        </p:txBody>
      </p:sp>
      <p:sp>
        <p:nvSpPr>
          <p:cNvPr id="2069" name="出自【趣你的PPT】(微信:qunideppt)：最优质的PPT资源库"/>
          <p:cNvSpPr>
            <a:spLocks/>
          </p:cNvSpPr>
          <p:nvPr/>
        </p:nvSpPr>
        <p:spPr bwMode="auto">
          <a:xfrm>
            <a:off x="6099792" y="3532116"/>
            <a:ext cx="193883" cy="381830"/>
          </a:xfrm>
          <a:custGeom>
            <a:avLst/>
            <a:gdLst/>
            <a:ahLst/>
            <a:cxnLst>
              <a:cxn ang="0">
                <a:pos x="111" y="109"/>
              </a:cxn>
              <a:cxn ang="0">
                <a:pos x="2" y="0"/>
              </a:cxn>
              <a:cxn ang="0">
                <a:pos x="0" y="0"/>
              </a:cxn>
              <a:cxn ang="0">
                <a:pos x="0" y="217"/>
              </a:cxn>
              <a:cxn ang="0">
                <a:pos x="2" y="218"/>
              </a:cxn>
              <a:cxn ang="0">
                <a:pos x="111" y="109"/>
              </a:cxn>
            </a:cxnLst>
            <a:rect l="0" t="0" r="r" b="b"/>
            <a:pathLst>
              <a:path w="111" h="218">
                <a:moveTo>
                  <a:pt x="111" y="109"/>
                </a:moveTo>
                <a:cubicBezTo>
                  <a:pt x="111" y="48"/>
                  <a:pt x="62" y="0"/>
                  <a:pt x="2" y="0"/>
                </a:cubicBezTo>
                <a:cubicBezTo>
                  <a:pt x="1" y="0"/>
                  <a:pt x="1" y="0"/>
                  <a:pt x="0" y="0"/>
                </a:cubicBezTo>
                <a:cubicBezTo>
                  <a:pt x="0" y="217"/>
                  <a:pt x="0" y="217"/>
                  <a:pt x="0" y="217"/>
                </a:cubicBezTo>
                <a:cubicBezTo>
                  <a:pt x="1" y="217"/>
                  <a:pt x="1" y="218"/>
                  <a:pt x="2" y="218"/>
                </a:cubicBezTo>
                <a:cubicBezTo>
                  <a:pt x="62" y="218"/>
                  <a:pt x="111" y="169"/>
                  <a:pt x="111" y="109"/>
                </a:cubicBezTo>
                <a:close/>
              </a:path>
            </a:pathLst>
          </a:custGeom>
          <a:solidFill>
            <a:srgbClr val="404040">
              <a:alpha val="91000"/>
            </a:srgbClr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grpSp>
        <p:nvGrpSpPr>
          <p:cNvPr id="54" name="Group 53出自【趣你的PPT】(微信:qunideppt)：最优质的PPT资源库"/>
          <p:cNvGrpSpPr/>
          <p:nvPr/>
        </p:nvGrpSpPr>
        <p:grpSpPr>
          <a:xfrm>
            <a:off x="4307415" y="5036762"/>
            <a:ext cx="3524251" cy="1083733"/>
            <a:chOff x="3228976" y="3935413"/>
            <a:chExt cx="2643188" cy="812800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207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28976" y="3935413"/>
              <a:ext cx="39688" cy="42863"/>
            </a:xfrm>
            <a:custGeom>
              <a:avLst/>
              <a:gdLst/>
              <a:ahLst/>
              <a:cxnLst>
                <a:cxn ang="0">
                  <a:pos x="0" y="10"/>
                </a:cxn>
                <a:cxn ang="0">
                  <a:pos x="12" y="31"/>
                </a:cxn>
                <a:cxn ang="0">
                  <a:pos x="29" y="21"/>
                </a:cxn>
                <a:cxn ang="0">
                  <a:pos x="17" y="0"/>
                </a:cxn>
                <a:cxn ang="0">
                  <a:pos x="0" y="10"/>
                </a:cxn>
              </a:cxnLst>
              <a:rect l="0" t="0" r="r" b="b"/>
              <a:pathLst>
                <a:path w="29" h="31">
                  <a:moveTo>
                    <a:pt x="0" y="10"/>
                  </a:moveTo>
                  <a:cubicBezTo>
                    <a:pt x="4" y="17"/>
                    <a:pt x="8" y="24"/>
                    <a:pt x="12" y="3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5" y="14"/>
                    <a:pt x="21" y="7"/>
                    <a:pt x="17" y="0"/>
                  </a:cubicBezTo>
                  <a:lnTo>
                    <a:pt x="0" y="10"/>
                  </a:lnTo>
                  <a:close/>
                </a:path>
              </a:pathLst>
            </a:custGeom>
            <a:grpFill/>
            <a:ln w="9525">
              <a:solidFill>
                <a:srgbClr val="404040"/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grpSp>
          <p:nvGrpSpPr>
            <p:cNvPr id="37" name="Group 36"/>
            <p:cNvGrpSpPr/>
            <p:nvPr/>
          </p:nvGrpSpPr>
          <p:grpSpPr>
            <a:xfrm>
              <a:off x="3279776" y="4021138"/>
              <a:ext cx="2592388" cy="727075"/>
              <a:chOff x="3279776" y="3973513"/>
              <a:chExt cx="2592388" cy="727075"/>
            </a:xfrm>
            <a:grpFill/>
          </p:grpSpPr>
          <p:sp>
            <p:nvSpPr>
              <p:cNvPr id="207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792788" y="4076700"/>
                <a:ext cx="42863" cy="42863"/>
              </a:xfrm>
              <a:custGeom>
                <a:avLst/>
                <a:gdLst/>
                <a:ahLst/>
                <a:cxnLst>
                  <a:cxn ang="0">
                    <a:pos x="15" y="31"/>
                  </a:cxn>
                  <a:cxn ang="0">
                    <a:pos x="31" y="12"/>
                  </a:cxn>
                  <a:cxn ang="0">
                    <a:pos x="15" y="0"/>
                  </a:cxn>
                  <a:cxn ang="0">
                    <a:pos x="0" y="19"/>
                  </a:cxn>
                  <a:cxn ang="0">
                    <a:pos x="15" y="31"/>
                  </a:cxn>
                </a:cxnLst>
                <a:rect l="0" t="0" r="r" b="b"/>
                <a:pathLst>
                  <a:path w="31" h="31">
                    <a:moveTo>
                      <a:pt x="15" y="31"/>
                    </a:moveTo>
                    <a:cubicBezTo>
                      <a:pt x="21" y="25"/>
                      <a:pt x="26" y="19"/>
                      <a:pt x="31" y="12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0" y="6"/>
                      <a:pt x="5" y="13"/>
                      <a:pt x="0" y="19"/>
                    </a:cubicBezTo>
                    <a:lnTo>
                      <a:pt x="15" y="31"/>
                    </a:lnTo>
                    <a:close/>
                  </a:path>
                </a:pathLst>
              </a:custGeom>
              <a:grpFill/>
              <a:ln w="9525">
                <a:solidFill>
                  <a:srgbClr val="404040"/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grpSp>
            <p:nvGrpSpPr>
              <p:cNvPr id="35" name="Group 34"/>
              <p:cNvGrpSpPr/>
              <p:nvPr/>
            </p:nvGrpSpPr>
            <p:grpSpPr>
              <a:xfrm>
                <a:off x="3279776" y="3973513"/>
                <a:ext cx="2592388" cy="727075"/>
                <a:chOff x="3279776" y="3973513"/>
                <a:chExt cx="2592388" cy="727075"/>
              </a:xfrm>
              <a:grpFill/>
            </p:grpSpPr>
            <p:sp>
              <p:nvSpPr>
                <p:cNvPr id="2071" name="出自【趣你的PPT】(微信:qunideppt)：最优质的PPT资源库"/>
                <p:cNvSpPr>
                  <a:spLocks noEditPoints="1"/>
                </p:cNvSpPr>
                <p:nvPr/>
              </p:nvSpPr>
              <p:spPr bwMode="auto">
                <a:xfrm>
                  <a:off x="3279776" y="3973513"/>
                  <a:ext cx="2489200" cy="727075"/>
                </a:xfrm>
                <a:custGeom>
                  <a:avLst/>
                  <a:gdLst/>
                  <a:ahLst/>
                  <a:cxnLst>
                    <a:cxn ang="0">
                      <a:pos x="1771" y="141"/>
                    </a:cxn>
                    <a:cxn ang="0">
                      <a:pos x="1725" y="162"/>
                    </a:cxn>
                    <a:cxn ang="0">
                      <a:pos x="1670" y="242"/>
                    </a:cxn>
                    <a:cxn ang="0">
                      <a:pos x="1691" y="195"/>
                    </a:cxn>
                    <a:cxn ang="0">
                      <a:pos x="1670" y="242"/>
                    </a:cxn>
                    <a:cxn ang="0">
                      <a:pos x="1633" y="272"/>
                    </a:cxn>
                    <a:cxn ang="0">
                      <a:pos x="1583" y="285"/>
                    </a:cxn>
                    <a:cxn ang="0">
                      <a:pos x="1516" y="354"/>
                    </a:cxn>
                    <a:cxn ang="0">
                      <a:pos x="1545" y="312"/>
                    </a:cxn>
                    <a:cxn ang="0">
                      <a:pos x="1516" y="354"/>
                    </a:cxn>
                    <a:cxn ang="0">
                      <a:pos x="1474" y="378"/>
                    </a:cxn>
                    <a:cxn ang="0">
                      <a:pos x="1423" y="382"/>
                    </a:cxn>
                    <a:cxn ang="0">
                      <a:pos x="1345" y="439"/>
                    </a:cxn>
                    <a:cxn ang="0">
                      <a:pos x="1381" y="402"/>
                    </a:cxn>
                    <a:cxn ang="0">
                      <a:pos x="1345" y="439"/>
                    </a:cxn>
                    <a:cxn ang="0">
                      <a:pos x="1300" y="455"/>
                    </a:cxn>
                    <a:cxn ang="0">
                      <a:pos x="1249" y="451"/>
                    </a:cxn>
                    <a:cxn ang="0">
                      <a:pos x="1162" y="493"/>
                    </a:cxn>
                    <a:cxn ang="0">
                      <a:pos x="1204" y="463"/>
                    </a:cxn>
                    <a:cxn ang="0">
                      <a:pos x="1162" y="493"/>
                    </a:cxn>
                    <a:cxn ang="0">
                      <a:pos x="1115" y="502"/>
                    </a:cxn>
                    <a:cxn ang="0">
                      <a:pos x="1066" y="489"/>
                    </a:cxn>
                    <a:cxn ang="0">
                      <a:pos x="973" y="516"/>
                    </a:cxn>
                    <a:cxn ang="0">
                      <a:pos x="1019" y="494"/>
                    </a:cxn>
                    <a:cxn ang="0">
                      <a:pos x="973" y="516"/>
                    </a:cxn>
                    <a:cxn ang="0">
                      <a:pos x="925" y="517"/>
                    </a:cxn>
                    <a:cxn ang="0">
                      <a:pos x="878" y="495"/>
                    </a:cxn>
                    <a:cxn ang="0">
                      <a:pos x="782" y="506"/>
                    </a:cxn>
                    <a:cxn ang="0">
                      <a:pos x="832" y="492"/>
                    </a:cxn>
                    <a:cxn ang="0">
                      <a:pos x="782" y="506"/>
                    </a:cxn>
                    <a:cxn ang="0">
                      <a:pos x="735" y="499"/>
                    </a:cxn>
                    <a:cxn ang="0">
                      <a:pos x="693" y="470"/>
                    </a:cxn>
                    <a:cxn ang="0">
                      <a:pos x="596" y="464"/>
                    </a:cxn>
                    <a:cxn ang="0">
                      <a:pos x="647" y="458"/>
                    </a:cxn>
                    <a:cxn ang="0">
                      <a:pos x="596" y="464"/>
                    </a:cxn>
                    <a:cxn ang="0">
                      <a:pos x="551" y="448"/>
                    </a:cxn>
                    <a:cxn ang="0">
                      <a:pos x="514" y="413"/>
                    </a:cxn>
                    <a:cxn ang="0">
                      <a:pos x="420" y="391"/>
                    </a:cxn>
                    <a:cxn ang="0">
                      <a:pos x="463" y="412"/>
                    </a:cxn>
                    <a:cxn ang="0">
                      <a:pos x="433" y="375"/>
                    </a:cxn>
                    <a:cxn ang="0">
                      <a:pos x="420" y="391"/>
                    </a:cxn>
                    <a:cxn ang="0">
                      <a:pos x="378" y="368"/>
                    </a:cxn>
                    <a:cxn ang="0">
                      <a:pos x="348" y="326"/>
                    </a:cxn>
                    <a:cxn ang="0">
                      <a:pos x="259" y="289"/>
                    </a:cxn>
                    <a:cxn ang="0">
                      <a:pos x="309" y="300"/>
                    </a:cxn>
                    <a:cxn ang="0">
                      <a:pos x="259" y="289"/>
                    </a:cxn>
                    <a:cxn ang="0">
                      <a:pos x="222" y="259"/>
                    </a:cxn>
                    <a:cxn ang="0">
                      <a:pos x="199" y="213"/>
                    </a:cxn>
                    <a:cxn ang="0">
                      <a:pos x="118" y="161"/>
                    </a:cxn>
                    <a:cxn ang="0">
                      <a:pos x="165" y="181"/>
                    </a:cxn>
                    <a:cxn ang="0">
                      <a:pos x="118" y="161"/>
                    </a:cxn>
                    <a:cxn ang="0">
                      <a:pos x="86" y="125"/>
                    </a:cxn>
                    <a:cxn ang="0">
                      <a:pos x="71" y="76"/>
                    </a:cxn>
                    <a:cxn ang="0">
                      <a:pos x="0" y="11"/>
                    </a:cxn>
                    <a:cxn ang="0">
                      <a:pos x="43" y="38"/>
                    </a:cxn>
                    <a:cxn ang="0">
                      <a:pos x="0" y="11"/>
                    </a:cxn>
                  </a:cxnLst>
                  <a:rect l="0" t="0" r="r" b="b"/>
                  <a:pathLst>
                    <a:path w="1771" h="517">
                      <a:moveTo>
                        <a:pt x="1739" y="176"/>
                      </a:moveTo>
                      <a:cubicBezTo>
                        <a:pt x="1750" y="165"/>
                        <a:pt x="1761" y="153"/>
                        <a:pt x="1771" y="141"/>
                      </a:cubicBezTo>
                      <a:cubicBezTo>
                        <a:pt x="1756" y="128"/>
                        <a:pt x="1756" y="128"/>
                        <a:pt x="1756" y="128"/>
                      </a:cubicBezTo>
                      <a:cubicBezTo>
                        <a:pt x="1746" y="140"/>
                        <a:pt x="1735" y="151"/>
                        <a:pt x="1725" y="162"/>
                      </a:cubicBezTo>
                      <a:lnTo>
                        <a:pt x="1739" y="176"/>
                      </a:lnTo>
                      <a:close/>
                      <a:moveTo>
                        <a:pt x="1670" y="242"/>
                      </a:moveTo>
                      <a:cubicBezTo>
                        <a:pt x="1682" y="231"/>
                        <a:pt x="1693" y="221"/>
                        <a:pt x="1705" y="210"/>
                      </a:cubicBezTo>
                      <a:cubicBezTo>
                        <a:pt x="1691" y="195"/>
                        <a:pt x="1691" y="195"/>
                        <a:pt x="1691" y="195"/>
                      </a:cubicBezTo>
                      <a:cubicBezTo>
                        <a:pt x="1680" y="206"/>
                        <a:pt x="1668" y="216"/>
                        <a:pt x="1657" y="227"/>
                      </a:cubicBezTo>
                      <a:lnTo>
                        <a:pt x="1670" y="242"/>
                      </a:lnTo>
                      <a:close/>
                      <a:moveTo>
                        <a:pt x="1595" y="301"/>
                      </a:moveTo>
                      <a:cubicBezTo>
                        <a:pt x="1608" y="292"/>
                        <a:pt x="1621" y="282"/>
                        <a:pt x="1633" y="272"/>
                      </a:cubicBezTo>
                      <a:cubicBezTo>
                        <a:pt x="1621" y="257"/>
                        <a:pt x="1621" y="257"/>
                        <a:pt x="1621" y="257"/>
                      </a:cubicBezTo>
                      <a:cubicBezTo>
                        <a:pt x="1608" y="266"/>
                        <a:pt x="1596" y="276"/>
                        <a:pt x="1583" y="285"/>
                      </a:cubicBezTo>
                      <a:lnTo>
                        <a:pt x="1595" y="301"/>
                      </a:lnTo>
                      <a:close/>
                      <a:moveTo>
                        <a:pt x="1516" y="354"/>
                      </a:moveTo>
                      <a:cubicBezTo>
                        <a:pt x="1529" y="346"/>
                        <a:pt x="1543" y="337"/>
                        <a:pt x="1556" y="329"/>
                      </a:cubicBezTo>
                      <a:cubicBezTo>
                        <a:pt x="1545" y="312"/>
                        <a:pt x="1545" y="312"/>
                        <a:pt x="1545" y="312"/>
                      </a:cubicBezTo>
                      <a:cubicBezTo>
                        <a:pt x="1532" y="321"/>
                        <a:pt x="1519" y="329"/>
                        <a:pt x="1505" y="337"/>
                      </a:cubicBezTo>
                      <a:lnTo>
                        <a:pt x="1516" y="354"/>
                      </a:lnTo>
                      <a:close/>
                      <a:moveTo>
                        <a:pt x="1432" y="400"/>
                      </a:moveTo>
                      <a:cubicBezTo>
                        <a:pt x="1446" y="393"/>
                        <a:pt x="1461" y="386"/>
                        <a:pt x="1474" y="378"/>
                      </a:cubicBezTo>
                      <a:cubicBezTo>
                        <a:pt x="1465" y="361"/>
                        <a:pt x="1465" y="361"/>
                        <a:pt x="1465" y="361"/>
                      </a:cubicBezTo>
                      <a:cubicBezTo>
                        <a:pt x="1451" y="368"/>
                        <a:pt x="1437" y="375"/>
                        <a:pt x="1423" y="382"/>
                      </a:cubicBezTo>
                      <a:lnTo>
                        <a:pt x="1432" y="400"/>
                      </a:lnTo>
                      <a:close/>
                      <a:moveTo>
                        <a:pt x="1345" y="439"/>
                      </a:moveTo>
                      <a:cubicBezTo>
                        <a:pt x="1360" y="433"/>
                        <a:pt x="1374" y="427"/>
                        <a:pt x="1389" y="420"/>
                      </a:cubicBezTo>
                      <a:cubicBezTo>
                        <a:pt x="1381" y="402"/>
                        <a:pt x="1381" y="402"/>
                        <a:pt x="1381" y="402"/>
                      </a:cubicBezTo>
                      <a:cubicBezTo>
                        <a:pt x="1367" y="409"/>
                        <a:pt x="1352" y="415"/>
                        <a:pt x="1338" y="420"/>
                      </a:cubicBezTo>
                      <a:lnTo>
                        <a:pt x="1345" y="439"/>
                      </a:lnTo>
                      <a:close/>
                      <a:moveTo>
                        <a:pt x="1255" y="470"/>
                      </a:moveTo>
                      <a:cubicBezTo>
                        <a:pt x="1270" y="465"/>
                        <a:pt x="1285" y="461"/>
                        <a:pt x="1300" y="455"/>
                      </a:cubicBezTo>
                      <a:cubicBezTo>
                        <a:pt x="1294" y="436"/>
                        <a:pt x="1294" y="436"/>
                        <a:pt x="1294" y="436"/>
                      </a:cubicBezTo>
                      <a:cubicBezTo>
                        <a:pt x="1279" y="442"/>
                        <a:pt x="1264" y="446"/>
                        <a:pt x="1249" y="451"/>
                      </a:cubicBezTo>
                      <a:lnTo>
                        <a:pt x="1255" y="470"/>
                      </a:lnTo>
                      <a:close/>
                      <a:moveTo>
                        <a:pt x="1162" y="493"/>
                      </a:moveTo>
                      <a:cubicBezTo>
                        <a:pt x="1178" y="490"/>
                        <a:pt x="1193" y="487"/>
                        <a:pt x="1209" y="483"/>
                      </a:cubicBezTo>
                      <a:cubicBezTo>
                        <a:pt x="1204" y="463"/>
                        <a:pt x="1204" y="463"/>
                        <a:pt x="1204" y="463"/>
                      </a:cubicBezTo>
                      <a:cubicBezTo>
                        <a:pt x="1189" y="467"/>
                        <a:pt x="1173" y="471"/>
                        <a:pt x="1158" y="474"/>
                      </a:cubicBezTo>
                      <a:lnTo>
                        <a:pt x="1162" y="493"/>
                      </a:lnTo>
                      <a:close/>
                      <a:moveTo>
                        <a:pt x="1068" y="509"/>
                      </a:moveTo>
                      <a:cubicBezTo>
                        <a:pt x="1084" y="507"/>
                        <a:pt x="1100" y="505"/>
                        <a:pt x="1115" y="502"/>
                      </a:cubicBezTo>
                      <a:cubicBezTo>
                        <a:pt x="1112" y="482"/>
                        <a:pt x="1112" y="482"/>
                        <a:pt x="1112" y="482"/>
                      </a:cubicBezTo>
                      <a:cubicBezTo>
                        <a:pt x="1097" y="485"/>
                        <a:pt x="1081" y="487"/>
                        <a:pt x="1066" y="489"/>
                      </a:cubicBezTo>
                      <a:lnTo>
                        <a:pt x="1068" y="509"/>
                      </a:lnTo>
                      <a:close/>
                      <a:moveTo>
                        <a:pt x="973" y="516"/>
                      </a:moveTo>
                      <a:cubicBezTo>
                        <a:pt x="989" y="516"/>
                        <a:pt x="1005" y="515"/>
                        <a:pt x="1020" y="513"/>
                      </a:cubicBezTo>
                      <a:cubicBezTo>
                        <a:pt x="1019" y="494"/>
                        <a:pt x="1019" y="494"/>
                        <a:pt x="1019" y="494"/>
                      </a:cubicBezTo>
                      <a:cubicBezTo>
                        <a:pt x="1003" y="495"/>
                        <a:pt x="988" y="496"/>
                        <a:pt x="972" y="496"/>
                      </a:cubicBezTo>
                      <a:lnTo>
                        <a:pt x="973" y="516"/>
                      </a:lnTo>
                      <a:close/>
                      <a:moveTo>
                        <a:pt x="877" y="515"/>
                      </a:moveTo>
                      <a:cubicBezTo>
                        <a:pt x="893" y="516"/>
                        <a:pt x="909" y="517"/>
                        <a:pt x="925" y="517"/>
                      </a:cubicBezTo>
                      <a:cubicBezTo>
                        <a:pt x="925" y="497"/>
                        <a:pt x="925" y="497"/>
                        <a:pt x="925" y="497"/>
                      </a:cubicBezTo>
                      <a:cubicBezTo>
                        <a:pt x="910" y="497"/>
                        <a:pt x="894" y="496"/>
                        <a:pt x="878" y="495"/>
                      </a:cubicBezTo>
                      <a:lnTo>
                        <a:pt x="877" y="515"/>
                      </a:lnTo>
                      <a:close/>
                      <a:moveTo>
                        <a:pt x="782" y="506"/>
                      </a:moveTo>
                      <a:cubicBezTo>
                        <a:pt x="798" y="508"/>
                        <a:pt x="814" y="510"/>
                        <a:pt x="830" y="512"/>
                      </a:cubicBezTo>
                      <a:cubicBezTo>
                        <a:pt x="832" y="492"/>
                        <a:pt x="832" y="492"/>
                        <a:pt x="832" y="492"/>
                      </a:cubicBezTo>
                      <a:cubicBezTo>
                        <a:pt x="816" y="490"/>
                        <a:pt x="801" y="489"/>
                        <a:pt x="785" y="486"/>
                      </a:cubicBezTo>
                      <a:lnTo>
                        <a:pt x="782" y="506"/>
                      </a:lnTo>
                      <a:close/>
                      <a:moveTo>
                        <a:pt x="688" y="489"/>
                      </a:moveTo>
                      <a:cubicBezTo>
                        <a:pt x="704" y="493"/>
                        <a:pt x="720" y="496"/>
                        <a:pt x="735" y="499"/>
                      </a:cubicBezTo>
                      <a:cubicBezTo>
                        <a:pt x="739" y="479"/>
                        <a:pt x="739" y="479"/>
                        <a:pt x="739" y="479"/>
                      </a:cubicBezTo>
                      <a:cubicBezTo>
                        <a:pt x="723" y="476"/>
                        <a:pt x="708" y="473"/>
                        <a:pt x="693" y="470"/>
                      </a:cubicBezTo>
                      <a:lnTo>
                        <a:pt x="688" y="489"/>
                      </a:lnTo>
                      <a:close/>
                      <a:moveTo>
                        <a:pt x="596" y="464"/>
                      </a:moveTo>
                      <a:cubicBezTo>
                        <a:pt x="611" y="469"/>
                        <a:pt x="627" y="473"/>
                        <a:pt x="642" y="478"/>
                      </a:cubicBezTo>
                      <a:cubicBezTo>
                        <a:pt x="647" y="458"/>
                        <a:pt x="647" y="458"/>
                        <a:pt x="647" y="458"/>
                      </a:cubicBezTo>
                      <a:cubicBezTo>
                        <a:pt x="632" y="454"/>
                        <a:pt x="617" y="450"/>
                        <a:pt x="602" y="445"/>
                      </a:cubicBezTo>
                      <a:lnTo>
                        <a:pt x="596" y="464"/>
                      </a:lnTo>
                      <a:close/>
                      <a:moveTo>
                        <a:pt x="507" y="431"/>
                      </a:moveTo>
                      <a:cubicBezTo>
                        <a:pt x="521" y="437"/>
                        <a:pt x="536" y="443"/>
                        <a:pt x="551" y="448"/>
                      </a:cubicBezTo>
                      <a:cubicBezTo>
                        <a:pt x="558" y="430"/>
                        <a:pt x="558" y="430"/>
                        <a:pt x="558" y="430"/>
                      </a:cubicBezTo>
                      <a:cubicBezTo>
                        <a:pt x="543" y="424"/>
                        <a:pt x="529" y="419"/>
                        <a:pt x="514" y="413"/>
                      </a:cubicBezTo>
                      <a:lnTo>
                        <a:pt x="507" y="431"/>
                      </a:lnTo>
                      <a:close/>
                      <a:moveTo>
                        <a:pt x="420" y="391"/>
                      </a:moveTo>
                      <a:cubicBezTo>
                        <a:pt x="421" y="391"/>
                        <a:pt x="423" y="392"/>
                        <a:pt x="424" y="393"/>
                      </a:cubicBezTo>
                      <a:cubicBezTo>
                        <a:pt x="437" y="399"/>
                        <a:pt x="450" y="406"/>
                        <a:pt x="463" y="412"/>
                      </a:cubicBezTo>
                      <a:cubicBezTo>
                        <a:pt x="471" y="394"/>
                        <a:pt x="471" y="394"/>
                        <a:pt x="471" y="394"/>
                      </a:cubicBezTo>
                      <a:cubicBezTo>
                        <a:pt x="459" y="388"/>
                        <a:pt x="446" y="381"/>
                        <a:pt x="433" y="375"/>
                      </a:cubicBezTo>
                      <a:cubicBezTo>
                        <a:pt x="432" y="374"/>
                        <a:pt x="431" y="373"/>
                        <a:pt x="429" y="373"/>
                      </a:cubicBezTo>
                      <a:lnTo>
                        <a:pt x="420" y="391"/>
                      </a:lnTo>
                      <a:close/>
                      <a:moveTo>
                        <a:pt x="337" y="343"/>
                      </a:moveTo>
                      <a:cubicBezTo>
                        <a:pt x="351" y="351"/>
                        <a:pt x="364" y="360"/>
                        <a:pt x="378" y="368"/>
                      </a:cubicBezTo>
                      <a:cubicBezTo>
                        <a:pt x="388" y="350"/>
                        <a:pt x="388" y="350"/>
                        <a:pt x="388" y="350"/>
                      </a:cubicBezTo>
                      <a:cubicBezTo>
                        <a:pt x="375" y="343"/>
                        <a:pt x="361" y="334"/>
                        <a:pt x="348" y="326"/>
                      </a:cubicBezTo>
                      <a:lnTo>
                        <a:pt x="337" y="343"/>
                      </a:lnTo>
                      <a:close/>
                      <a:moveTo>
                        <a:pt x="259" y="289"/>
                      </a:moveTo>
                      <a:cubicBezTo>
                        <a:pt x="272" y="298"/>
                        <a:pt x="285" y="308"/>
                        <a:pt x="298" y="317"/>
                      </a:cubicBezTo>
                      <a:cubicBezTo>
                        <a:pt x="309" y="300"/>
                        <a:pt x="309" y="300"/>
                        <a:pt x="309" y="300"/>
                      </a:cubicBezTo>
                      <a:cubicBezTo>
                        <a:pt x="296" y="291"/>
                        <a:pt x="284" y="282"/>
                        <a:pt x="271" y="273"/>
                      </a:cubicBezTo>
                      <a:lnTo>
                        <a:pt x="259" y="289"/>
                      </a:lnTo>
                      <a:close/>
                      <a:moveTo>
                        <a:pt x="186" y="228"/>
                      </a:moveTo>
                      <a:cubicBezTo>
                        <a:pt x="197" y="238"/>
                        <a:pt x="209" y="249"/>
                        <a:pt x="222" y="259"/>
                      </a:cubicBezTo>
                      <a:cubicBezTo>
                        <a:pt x="234" y="244"/>
                        <a:pt x="234" y="244"/>
                        <a:pt x="234" y="244"/>
                      </a:cubicBezTo>
                      <a:cubicBezTo>
                        <a:pt x="222" y="234"/>
                        <a:pt x="211" y="223"/>
                        <a:pt x="199" y="213"/>
                      </a:cubicBezTo>
                      <a:lnTo>
                        <a:pt x="186" y="228"/>
                      </a:lnTo>
                      <a:close/>
                      <a:moveTo>
                        <a:pt x="118" y="161"/>
                      </a:moveTo>
                      <a:cubicBezTo>
                        <a:pt x="128" y="172"/>
                        <a:pt x="140" y="184"/>
                        <a:pt x="151" y="195"/>
                      </a:cubicBezTo>
                      <a:cubicBezTo>
                        <a:pt x="165" y="181"/>
                        <a:pt x="165" y="181"/>
                        <a:pt x="165" y="181"/>
                      </a:cubicBezTo>
                      <a:cubicBezTo>
                        <a:pt x="154" y="170"/>
                        <a:pt x="143" y="159"/>
                        <a:pt x="132" y="147"/>
                      </a:cubicBezTo>
                      <a:lnTo>
                        <a:pt x="118" y="161"/>
                      </a:lnTo>
                      <a:close/>
                      <a:moveTo>
                        <a:pt x="56" y="88"/>
                      </a:moveTo>
                      <a:cubicBezTo>
                        <a:pt x="65" y="101"/>
                        <a:pt x="76" y="113"/>
                        <a:pt x="86" y="125"/>
                      </a:cubicBezTo>
                      <a:cubicBezTo>
                        <a:pt x="101" y="112"/>
                        <a:pt x="101" y="112"/>
                        <a:pt x="101" y="112"/>
                      </a:cubicBezTo>
                      <a:cubicBezTo>
                        <a:pt x="91" y="100"/>
                        <a:pt x="81" y="88"/>
                        <a:pt x="71" y="76"/>
                      </a:cubicBezTo>
                      <a:lnTo>
                        <a:pt x="56" y="88"/>
                      </a:lnTo>
                      <a:close/>
                      <a:moveTo>
                        <a:pt x="0" y="11"/>
                      </a:moveTo>
                      <a:cubicBezTo>
                        <a:pt x="9" y="24"/>
                        <a:pt x="18" y="37"/>
                        <a:pt x="27" y="50"/>
                      </a:cubicBezTo>
                      <a:cubicBezTo>
                        <a:pt x="43" y="38"/>
                        <a:pt x="43" y="38"/>
                        <a:pt x="43" y="38"/>
                      </a:cubicBezTo>
                      <a:cubicBezTo>
                        <a:pt x="34" y="26"/>
                        <a:pt x="25" y="13"/>
                        <a:pt x="17" y="0"/>
                      </a:cubicBezTo>
                      <a:lnTo>
                        <a:pt x="0" y="11"/>
                      </a:lnTo>
                      <a:close/>
                    </a:path>
                  </a:pathLst>
                </a:custGeom>
                <a:grpFill/>
                <a:ln w="9525">
                  <a:solidFill>
                    <a:srgbClr val="404040"/>
                  </a:solidFill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微软雅黑"/>
                    <a:cs typeface="+mn-cs"/>
                  </a:endParaRPr>
                </a:p>
              </p:txBody>
            </p:sp>
            <p:sp>
              <p:nvSpPr>
                <p:cNvPr id="2073" name="出自【趣你的PPT】(微信:qunideppt)：最优质的PPT资源库"/>
                <p:cNvSpPr>
                  <a:spLocks noEditPoints="1"/>
                </p:cNvSpPr>
                <p:nvPr/>
              </p:nvSpPr>
              <p:spPr bwMode="auto">
                <a:xfrm>
                  <a:off x="5603876" y="4040188"/>
                  <a:ext cx="268288" cy="271463"/>
                </a:xfrm>
                <a:custGeom>
                  <a:avLst/>
                  <a:gdLst/>
                  <a:ahLst/>
                  <a:cxnLst>
                    <a:cxn ang="0">
                      <a:pos x="119" y="132"/>
                    </a:cxn>
                    <a:cxn ang="0">
                      <a:pos x="110" y="166"/>
                    </a:cxn>
                    <a:cxn ang="0">
                      <a:pos x="126" y="171"/>
                    </a:cxn>
                    <a:cxn ang="0">
                      <a:pos x="135" y="136"/>
                    </a:cxn>
                    <a:cxn ang="0">
                      <a:pos x="119" y="132"/>
                    </a:cxn>
                    <a:cxn ang="0">
                      <a:pos x="135" y="62"/>
                    </a:cxn>
                    <a:cxn ang="0">
                      <a:pos x="126" y="97"/>
                    </a:cxn>
                    <a:cxn ang="0">
                      <a:pos x="144" y="101"/>
                    </a:cxn>
                    <a:cxn ang="0">
                      <a:pos x="152" y="67"/>
                    </a:cxn>
                    <a:cxn ang="0">
                      <a:pos x="135" y="62"/>
                    </a:cxn>
                    <a:cxn ang="0">
                      <a:pos x="143" y="22"/>
                    </a:cxn>
                    <a:cxn ang="0">
                      <a:pos x="145" y="22"/>
                    </a:cxn>
                    <a:cxn ang="0">
                      <a:pos x="143" y="29"/>
                    </a:cxn>
                    <a:cxn ang="0">
                      <a:pos x="161" y="32"/>
                    </a:cxn>
                    <a:cxn ang="0">
                      <a:pos x="169" y="0"/>
                    </a:cxn>
                    <a:cxn ang="0">
                      <a:pos x="141" y="4"/>
                    </a:cxn>
                    <a:cxn ang="0">
                      <a:pos x="143" y="22"/>
                    </a:cxn>
                    <a:cxn ang="0">
                      <a:pos x="72" y="31"/>
                    </a:cxn>
                    <a:cxn ang="0">
                      <a:pos x="108" y="26"/>
                    </a:cxn>
                    <a:cxn ang="0">
                      <a:pos x="105" y="8"/>
                    </a:cxn>
                    <a:cxn ang="0">
                      <a:pos x="71" y="13"/>
                    </a:cxn>
                    <a:cxn ang="0">
                      <a:pos x="72" y="31"/>
                    </a:cxn>
                    <a:cxn ang="0">
                      <a:pos x="3" y="39"/>
                    </a:cxn>
                    <a:cxn ang="0">
                      <a:pos x="38" y="35"/>
                    </a:cxn>
                    <a:cxn ang="0">
                      <a:pos x="35" y="17"/>
                    </a:cxn>
                    <a:cxn ang="0">
                      <a:pos x="0" y="22"/>
                    </a:cxn>
                    <a:cxn ang="0">
                      <a:pos x="3" y="39"/>
                    </a:cxn>
                  </a:cxnLst>
                  <a:rect l="0" t="0" r="r" b="b"/>
                  <a:pathLst>
                    <a:path w="169" h="171">
                      <a:moveTo>
                        <a:pt x="119" y="132"/>
                      </a:moveTo>
                      <a:lnTo>
                        <a:pt x="110" y="166"/>
                      </a:lnTo>
                      <a:lnTo>
                        <a:pt x="126" y="171"/>
                      </a:lnTo>
                      <a:lnTo>
                        <a:pt x="135" y="136"/>
                      </a:lnTo>
                      <a:lnTo>
                        <a:pt x="119" y="132"/>
                      </a:lnTo>
                      <a:close/>
                      <a:moveTo>
                        <a:pt x="135" y="62"/>
                      </a:moveTo>
                      <a:lnTo>
                        <a:pt x="126" y="97"/>
                      </a:lnTo>
                      <a:lnTo>
                        <a:pt x="144" y="101"/>
                      </a:lnTo>
                      <a:lnTo>
                        <a:pt x="152" y="67"/>
                      </a:lnTo>
                      <a:lnTo>
                        <a:pt x="135" y="62"/>
                      </a:lnTo>
                      <a:close/>
                      <a:moveTo>
                        <a:pt x="143" y="22"/>
                      </a:moveTo>
                      <a:lnTo>
                        <a:pt x="145" y="22"/>
                      </a:lnTo>
                      <a:lnTo>
                        <a:pt x="143" y="29"/>
                      </a:lnTo>
                      <a:lnTo>
                        <a:pt x="161" y="32"/>
                      </a:lnTo>
                      <a:lnTo>
                        <a:pt x="169" y="0"/>
                      </a:lnTo>
                      <a:lnTo>
                        <a:pt x="141" y="4"/>
                      </a:lnTo>
                      <a:lnTo>
                        <a:pt x="143" y="22"/>
                      </a:lnTo>
                      <a:close/>
                      <a:moveTo>
                        <a:pt x="72" y="31"/>
                      </a:moveTo>
                      <a:lnTo>
                        <a:pt x="108" y="26"/>
                      </a:lnTo>
                      <a:lnTo>
                        <a:pt x="105" y="8"/>
                      </a:lnTo>
                      <a:lnTo>
                        <a:pt x="71" y="13"/>
                      </a:lnTo>
                      <a:lnTo>
                        <a:pt x="72" y="31"/>
                      </a:lnTo>
                      <a:close/>
                      <a:moveTo>
                        <a:pt x="3" y="39"/>
                      </a:moveTo>
                      <a:lnTo>
                        <a:pt x="38" y="35"/>
                      </a:lnTo>
                      <a:lnTo>
                        <a:pt x="35" y="17"/>
                      </a:lnTo>
                      <a:lnTo>
                        <a:pt x="0" y="22"/>
                      </a:lnTo>
                      <a:lnTo>
                        <a:pt x="3" y="39"/>
                      </a:lnTo>
                      <a:close/>
                    </a:path>
                  </a:pathLst>
                </a:custGeom>
                <a:grpFill/>
                <a:ln w="9525">
                  <a:solidFill>
                    <a:srgbClr val="404040"/>
                  </a:solidFill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微软雅黑"/>
                    <a:cs typeface="+mn-cs"/>
                  </a:endParaRPr>
                </a:p>
              </p:txBody>
            </p:sp>
          </p:grpSp>
        </p:grpSp>
      </p:grpSp>
      <p:grpSp>
        <p:nvGrpSpPr>
          <p:cNvPr id="55" name="Group 54出自【趣你的PPT】(微信:qunideppt)：最优质的PPT资源库"/>
          <p:cNvGrpSpPr/>
          <p:nvPr/>
        </p:nvGrpSpPr>
        <p:grpSpPr>
          <a:xfrm>
            <a:off x="7226299" y="2227944"/>
            <a:ext cx="1003300" cy="1813984"/>
            <a:chOff x="5418138" y="1828800"/>
            <a:chExt cx="752475" cy="1360488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207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42038" y="3154363"/>
              <a:ext cx="28575" cy="34925"/>
            </a:xfrm>
            <a:custGeom>
              <a:avLst/>
              <a:gdLst/>
              <a:ahLst/>
              <a:cxnLst>
                <a:cxn ang="0">
                  <a:pos x="20" y="24"/>
                </a:cxn>
                <a:cxn ang="0">
                  <a:pos x="20" y="7"/>
                </a:cxn>
                <a:cxn ang="0">
                  <a:pos x="20" y="0"/>
                </a:cxn>
                <a:cxn ang="0">
                  <a:pos x="0" y="0"/>
                </a:cxn>
                <a:cxn ang="0">
                  <a:pos x="0" y="7"/>
                </a:cxn>
                <a:cxn ang="0">
                  <a:pos x="0" y="24"/>
                </a:cxn>
                <a:cxn ang="0">
                  <a:pos x="20" y="24"/>
                </a:cxn>
              </a:cxnLst>
              <a:rect l="0" t="0" r="r" b="b"/>
              <a:pathLst>
                <a:path w="20" h="24">
                  <a:moveTo>
                    <a:pt x="20" y="24"/>
                  </a:moveTo>
                  <a:cubicBezTo>
                    <a:pt x="20" y="19"/>
                    <a:pt x="20" y="13"/>
                    <a:pt x="20" y="7"/>
                  </a:cubicBezTo>
                  <a:cubicBezTo>
                    <a:pt x="20" y="5"/>
                    <a:pt x="20" y="2"/>
                    <a:pt x="2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5"/>
                    <a:pt x="0" y="7"/>
                  </a:cubicBezTo>
                  <a:cubicBezTo>
                    <a:pt x="0" y="13"/>
                    <a:pt x="0" y="18"/>
                    <a:pt x="0" y="24"/>
                  </a:cubicBezTo>
                  <a:lnTo>
                    <a:pt x="20" y="24"/>
                  </a:lnTo>
                  <a:close/>
                </a:path>
              </a:pathLst>
            </a:custGeom>
            <a:grpFill/>
            <a:ln w="9525">
              <a:solidFill>
                <a:srgbClr val="404040"/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07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30838" y="1838325"/>
              <a:ext cx="42863" cy="42863"/>
            </a:xfrm>
            <a:custGeom>
              <a:avLst/>
              <a:gdLst/>
              <a:ahLst/>
              <a:cxnLst>
                <a:cxn ang="0">
                  <a:pos x="31" y="14"/>
                </a:cxn>
                <a:cxn ang="0">
                  <a:pos x="11" y="0"/>
                </a:cxn>
                <a:cxn ang="0">
                  <a:pos x="0" y="17"/>
                </a:cxn>
                <a:cxn ang="0">
                  <a:pos x="20" y="30"/>
                </a:cxn>
                <a:cxn ang="0">
                  <a:pos x="31" y="14"/>
                </a:cxn>
              </a:cxnLst>
              <a:rect l="0" t="0" r="r" b="b"/>
              <a:pathLst>
                <a:path w="31" h="30">
                  <a:moveTo>
                    <a:pt x="31" y="14"/>
                  </a:moveTo>
                  <a:cubicBezTo>
                    <a:pt x="24" y="9"/>
                    <a:pt x="17" y="5"/>
                    <a:pt x="11" y="0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7" y="22"/>
                    <a:pt x="13" y="26"/>
                    <a:pt x="20" y="30"/>
                  </a:cubicBezTo>
                  <a:lnTo>
                    <a:pt x="31" y="14"/>
                  </a:lnTo>
                  <a:close/>
                </a:path>
              </a:pathLst>
            </a:custGeom>
            <a:grpFill/>
            <a:ln w="9525">
              <a:solidFill>
                <a:srgbClr val="404040"/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grpSp>
          <p:nvGrpSpPr>
            <p:cNvPr id="36" name="Group 35"/>
            <p:cNvGrpSpPr/>
            <p:nvPr/>
          </p:nvGrpSpPr>
          <p:grpSpPr>
            <a:xfrm>
              <a:off x="5418138" y="1828800"/>
              <a:ext cx="750888" cy="1262063"/>
              <a:chOff x="5418138" y="1781175"/>
              <a:chExt cx="750888" cy="1262063"/>
            </a:xfrm>
            <a:grpFill/>
          </p:grpSpPr>
          <p:sp>
            <p:nvSpPr>
              <p:cNvPr id="2075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5511801" y="1849438"/>
                <a:ext cx="657225" cy="1193800"/>
              </a:xfrm>
              <a:custGeom>
                <a:avLst/>
                <a:gdLst/>
                <a:ahLst/>
                <a:cxnLst>
                  <a:cxn ang="0">
                    <a:pos x="50" y="29"/>
                  </a:cxn>
                  <a:cxn ang="0">
                    <a:pos x="12" y="0"/>
                  </a:cxn>
                  <a:cxn ang="0">
                    <a:pos x="0" y="16"/>
                  </a:cxn>
                  <a:cxn ang="0">
                    <a:pos x="37" y="45"/>
                  </a:cxn>
                  <a:cxn ang="0">
                    <a:pos x="50" y="29"/>
                  </a:cxn>
                  <a:cxn ang="0">
                    <a:pos x="121" y="91"/>
                  </a:cxn>
                  <a:cxn ang="0">
                    <a:pos x="86" y="59"/>
                  </a:cxn>
                  <a:cxn ang="0">
                    <a:pos x="73" y="74"/>
                  </a:cxn>
                  <a:cxn ang="0">
                    <a:pos x="107" y="106"/>
                  </a:cxn>
                  <a:cxn ang="0">
                    <a:pos x="121" y="91"/>
                  </a:cxn>
                  <a:cxn ang="0">
                    <a:pos x="187" y="159"/>
                  </a:cxn>
                  <a:cxn ang="0">
                    <a:pos x="155" y="124"/>
                  </a:cxn>
                  <a:cxn ang="0">
                    <a:pos x="140" y="138"/>
                  </a:cxn>
                  <a:cxn ang="0">
                    <a:pos x="172" y="172"/>
                  </a:cxn>
                  <a:cxn ang="0">
                    <a:pos x="187" y="159"/>
                  </a:cxn>
                  <a:cxn ang="0">
                    <a:pos x="246" y="233"/>
                  </a:cxn>
                  <a:cxn ang="0">
                    <a:pos x="217" y="195"/>
                  </a:cxn>
                  <a:cxn ang="0">
                    <a:pos x="202" y="208"/>
                  </a:cxn>
                  <a:cxn ang="0">
                    <a:pos x="230" y="245"/>
                  </a:cxn>
                  <a:cxn ang="0">
                    <a:pos x="246" y="233"/>
                  </a:cxn>
                  <a:cxn ang="0">
                    <a:pos x="300" y="311"/>
                  </a:cxn>
                  <a:cxn ang="0">
                    <a:pos x="274" y="271"/>
                  </a:cxn>
                  <a:cxn ang="0">
                    <a:pos x="257" y="282"/>
                  </a:cxn>
                  <a:cxn ang="0">
                    <a:pos x="283" y="321"/>
                  </a:cxn>
                  <a:cxn ang="0">
                    <a:pos x="300" y="311"/>
                  </a:cxn>
                  <a:cxn ang="0">
                    <a:pos x="346" y="393"/>
                  </a:cxn>
                  <a:cxn ang="0">
                    <a:pos x="324" y="352"/>
                  </a:cxn>
                  <a:cxn ang="0">
                    <a:pos x="306" y="361"/>
                  </a:cxn>
                  <a:cxn ang="0">
                    <a:pos x="328" y="402"/>
                  </a:cxn>
                  <a:cxn ang="0">
                    <a:pos x="346" y="393"/>
                  </a:cxn>
                  <a:cxn ang="0">
                    <a:pos x="385" y="480"/>
                  </a:cxn>
                  <a:cxn ang="0">
                    <a:pos x="367" y="436"/>
                  </a:cxn>
                  <a:cxn ang="0">
                    <a:pos x="348" y="444"/>
                  </a:cxn>
                  <a:cxn ang="0">
                    <a:pos x="367" y="487"/>
                  </a:cxn>
                  <a:cxn ang="0">
                    <a:pos x="385" y="480"/>
                  </a:cxn>
                  <a:cxn ang="0">
                    <a:pos x="417" y="569"/>
                  </a:cxn>
                  <a:cxn ang="0">
                    <a:pos x="402" y="524"/>
                  </a:cxn>
                  <a:cxn ang="0">
                    <a:pos x="384" y="531"/>
                  </a:cxn>
                  <a:cxn ang="0">
                    <a:pos x="398" y="575"/>
                  </a:cxn>
                  <a:cxn ang="0">
                    <a:pos x="417" y="569"/>
                  </a:cxn>
                  <a:cxn ang="0">
                    <a:pos x="442" y="660"/>
                  </a:cxn>
                  <a:cxn ang="0">
                    <a:pos x="431" y="614"/>
                  </a:cxn>
                  <a:cxn ang="0">
                    <a:pos x="411" y="619"/>
                  </a:cxn>
                  <a:cxn ang="0">
                    <a:pos x="422" y="665"/>
                  </a:cxn>
                  <a:cxn ang="0">
                    <a:pos x="442" y="660"/>
                  </a:cxn>
                  <a:cxn ang="0">
                    <a:pos x="458" y="753"/>
                  </a:cxn>
                  <a:cxn ang="0">
                    <a:pos x="451" y="707"/>
                  </a:cxn>
                  <a:cxn ang="0">
                    <a:pos x="431" y="710"/>
                  </a:cxn>
                  <a:cxn ang="0">
                    <a:pos x="438" y="756"/>
                  </a:cxn>
                  <a:cxn ang="0">
                    <a:pos x="458" y="753"/>
                  </a:cxn>
                  <a:cxn ang="0">
                    <a:pos x="467" y="848"/>
                  </a:cxn>
                  <a:cxn ang="0">
                    <a:pos x="464" y="801"/>
                  </a:cxn>
                  <a:cxn ang="0">
                    <a:pos x="444" y="802"/>
                  </a:cxn>
                  <a:cxn ang="0">
                    <a:pos x="447" y="849"/>
                  </a:cxn>
                  <a:cxn ang="0">
                    <a:pos x="467" y="848"/>
                  </a:cxn>
                </a:cxnLst>
                <a:rect l="0" t="0" r="r" b="b"/>
                <a:pathLst>
                  <a:path w="467" h="849">
                    <a:moveTo>
                      <a:pt x="50" y="29"/>
                    </a:moveTo>
                    <a:cubicBezTo>
                      <a:pt x="37" y="19"/>
                      <a:pt x="25" y="10"/>
                      <a:pt x="12" y="0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13" y="25"/>
                      <a:pt x="25" y="35"/>
                      <a:pt x="37" y="45"/>
                    </a:cubicBezTo>
                    <a:lnTo>
                      <a:pt x="50" y="29"/>
                    </a:lnTo>
                    <a:close/>
                    <a:moveTo>
                      <a:pt x="121" y="91"/>
                    </a:moveTo>
                    <a:cubicBezTo>
                      <a:pt x="110" y="80"/>
                      <a:pt x="98" y="70"/>
                      <a:pt x="86" y="59"/>
                    </a:cubicBezTo>
                    <a:cubicBezTo>
                      <a:pt x="73" y="74"/>
                      <a:pt x="73" y="74"/>
                      <a:pt x="73" y="74"/>
                    </a:cubicBezTo>
                    <a:cubicBezTo>
                      <a:pt x="84" y="85"/>
                      <a:pt x="96" y="95"/>
                      <a:pt x="107" y="106"/>
                    </a:cubicBezTo>
                    <a:lnTo>
                      <a:pt x="121" y="91"/>
                    </a:lnTo>
                    <a:close/>
                    <a:moveTo>
                      <a:pt x="187" y="159"/>
                    </a:moveTo>
                    <a:cubicBezTo>
                      <a:pt x="176" y="147"/>
                      <a:pt x="166" y="136"/>
                      <a:pt x="155" y="124"/>
                    </a:cubicBezTo>
                    <a:cubicBezTo>
                      <a:pt x="140" y="138"/>
                      <a:pt x="140" y="138"/>
                      <a:pt x="140" y="138"/>
                    </a:cubicBezTo>
                    <a:cubicBezTo>
                      <a:pt x="151" y="150"/>
                      <a:pt x="161" y="161"/>
                      <a:pt x="172" y="172"/>
                    </a:cubicBezTo>
                    <a:lnTo>
                      <a:pt x="187" y="159"/>
                    </a:lnTo>
                    <a:close/>
                    <a:moveTo>
                      <a:pt x="246" y="233"/>
                    </a:moveTo>
                    <a:cubicBezTo>
                      <a:pt x="237" y="220"/>
                      <a:pt x="227" y="208"/>
                      <a:pt x="217" y="195"/>
                    </a:cubicBezTo>
                    <a:cubicBezTo>
                      <a:pt x="202" y="208"/>
                      <a:pt x="202" y="208"/>
                      <a:pt x="202" y="208"/>
                    </a:cubicBezTo>
                    <a:cubicBezTo>
                      <a:pt x="212" y="220"/>
                      <a:pt x="221" y="232"/>
                      <a:pt x="230" y="245"/>
                    </a:cubicBezTo>
                    <a:lnTo>
                      <a:pt x="246" y="233"/>
                    </a:lnTo>
                    <a:close/>
                    <a:moveTo>
                      <a:pt x="300" y="311"/>
                    </a:moveTo>
                    <a:cubicBezTo>
                      <a:pt x="291" y="297"/>
                      <a:pt x="283" y="284"/>
                      <a:pt x="274" y="271"/>
                    </a:cubicBezTo>
                    <a:cubicBezTo>
                      <a:pt x="257" y="282"/>
                      <a:pt x="257" y="282"/>
                      <a:pt x="257" y="282"/>
                    </a:cubicBezTo>
                    <a:cubicBezTo>
                      <a:pt x="266" y="295"/>
                      <a:pt x="275" y="308"/>
                      <a:pt x="283" y="321"/>
                    </a:cubicBezTo>
                    <a:lnTo>
                      <a:pt x="300" y="311"/>
                    </a:lnTo>
                    <a:close/>
                    <a:moveTo>
                      <a:pt x="346" y="393"/>
                    </a:moveTo>
                    <a:cubicBezTo>
                      <a:pt x="339" y="379"/>
                      <a:pt x="332" y="365"/>
                      <a:pt x="324" y="352"/>
                    </a:cubicBezTo>
                    <a:cubicBezTo>
                      <a:pt x="306" y="361"/>
                      <a:pt x="306" y="361"/>
                      <a:pt x="306" y="361"/>
                    </a:cubicBezTo>
                    <a:cubicBezTo>
                      <a:pt x="314" y="375"/>
                      <a:pt x="321" y="389"/>
                      <a:pt x="328" y="402"/>
                    </a:cubicBezTo>
                    <a:lnTo>
                      <a:pt x="346" y="393"/>
                    </a:lnTo>
                    <a:close/>
                    <a:moveTo>
                      <a:pt x="385" y="480"/>
                    </a:moveTo>
                    <a:cubicBezTo>
                      <a:pt x="380" y="465"/>
                      <a:pt x="373" y="450"/>
                      <a:pt x="367" y="436"/>
                    </a:cubicBezTo>
                    <a:cubicBezTo>
                      <a:pt x="348" y="444"/>
                      <a:pt x="348" y="444"/>
                      <a:pt x="348" y="444"/>
                    </a:cubicBezTo>
                    <a:cubicBezTo>
                      <a:pt x="355" y="458"/>
                      <a:pt x="361" y="473"/>
                      <a:pt x="367" y="487"/>
                    </a:cubicBezTo>
                    <a:lnTo>
                      <a:pt x="385" y="480"/>
                    </a:lnTo>
                    <a:close/>
                    <a:moveTo>
                      <a:pt x="417" y="569"/>
                    </a:moveTo>
                    <a:cubicBezTo>
                      <a:pt x="413" y="554"/>
                      <a:pt x="408" y="539"/>
                      <a:pt x="402" y="524"/>
                    </a:cubicBezTo>
                    <a:cubicBezTo>
                      <a:pt x="384" y="531"/>
                      <a:pt x="384" y="531"/>
                      <a:pt x="384" y="531"/>
                    </a:cubicBezTo>
                    <a:cubicBezTo>
                      <a:pt x="389" y="545"/>
                      <a:pt x="394" y="560"/>
                      <a:pt x="398" y="575"/>
                    </a:cubicBezTo>
                    <a:lnTo>
                      <a:pt x="417" y="569"/>
                    </a:lnTo>
                    <a:close/>
                    <a:moveTo>
                      <a:pt x="442" y="660"/>
                    </a:moveTo>
                    <a:cubicBezTo>
                      <a:pt x="438" y="645"/>
                      <a:pt x="435" y="629"/>
                      <a:pt x="431" y="614"/>
                    </a:cubicBezTo>
                    <a:cubicBezTo>
                      <a:pt x="411" y="619"/>
                      <a:pt x="411" y="619"/>
                      <a:pt x="411" y="619"/>
                    </a:cubicBezTo>
                    <a:cubicBezTo>
                      <a:pt x="415" y="634"/>
                      <a:pt x="419" y="649"/>
                      <a:pt x="422" y="665"/>
                    </a:cubicBezTo>
                    <a:lnTo>
                      <a:pt x="442" y="660"/>
                    </a:lnTo>
                    <a:close/>
                    <a:moveTo>
                      <a:pt x="458" y="753"/>
                    </a:moveTo>
                    <a:cubicBezTo>
                      <a:pt x="456" y="738"/>
                      <a:pt x="454" y="722"/>
                      <a:pt x="451" y="707"/>
                    </a:cubicBezTo>
                    <a:cubicBezTo>
                      <a:pt x="431" y="710"/>
                      <a:pt x="431" y="710"/>
                      <a:pt x="431" y="710"/>
                    </a:cubicBezTo>
                    <a:cubicBezTo>
                      <a:pt x="434" y="725"/>
                      <a:pt x="436" y="741"/>
                      <a:pt x="438" y="756"/>
                    </a:cubicBezTo>
                    <a:lnTo>
                      <a:pt x="458" y="753"/>
                    </a:lnTo>
                    <a:close/>
                    <a:moveTo>
                      <a:pt x="467" y="848"/>
                    </a:moveTo>
                    <a:cubicBezTo>
                      <a:pt x="466" y="832"/>
                      <a:pt x="465" y="816"/>
                      <a:pt x="464" y="801"/>
                    </a:cubicBezTo>
                    <a:cubicBezTo>
                      <a:pt x="444" y="802"/>
                      <a:pt x="444" y="802"/>
                      <a:pt x="444" y="802"/>
                    </a:cubicBezTo>
                    <a:cubicBezTo>
                      <a:pt x="445" y="818"/>
                      <a:pt x="446" y="833"/>
                      <a:pt x="447" y="849"/>
                    </a:cubicBezTo>
                    <a:lnTo>
                      <a:pt x="467" y="848"/>
                    </a:lnTo>
                    <a:close/>
                  </a:path>
                </a:pathLst>
              </a:custGeom>
              <a:grpFill/>
              <a:ln w="9525">
                <a:solidFill>
                  <a:srgbClr val="404040"/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2077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5418138" y="1781175"/>
                <a:ext cx="276225" cy="260350"/>
              </a:xfrm>
              <a:custGeom>
                <a:avLst/>
                <a:gdLst/>
                <a:ahLst/>
                <a:cxnLst>
                  <a:cxn ang="0">
                    <a:pos x="139" y="19"/>
                  </a:cxn>
                  <a:cxn ang="0">
                    <a:pos x="174" y="18"/>
                  </a:cxn>
                  <a:cxn ang="0">
                    <a:pos x="174" y="0"/>
                  </a:cxn>
                  <a:cxn ang="0">
                    <a:pos x="139" y="1"/>
                  </a:cxn>
                  <a:cxn ang="0">
                    <a:pos x="139" y="19"/>
                  </a:cxn>
                  <a:cxn ang="0">
                    <a:pos x="68" y="20"/>
                  </a:cxn>
                  <a:cxn ang="0">
                    <a:pos x="104" y="20"/>
                  </a:cxn>
                  <a:cxn ang="0">
                    <a:pos x="104" y="2"/>
                  </a:cxn>
                  <a:cxn ang="0">
                    <a:pos x="68" y="3"/>
                  </a:cxn>
                  <a:cxn ang="0">
                    <a:pos x="68" y="20"/>
                  </a:cxn>
                  <a:cxn ang="0">
                    <a:pos x="26" y="25"/>
                  </a:cxn>
                  <a:cxn ang="0">
                    <a:pos x="25" y="22"/>
                  </a:cxn>
                  <a:cxn ang="0">
                    <a:pos x="33" y="21"/>
                  </a:cxn>
                  <a:cxn ang="0">
                    <a:pos x="33" y="4"/>
                  </a:cxn>
                  <a:cxn ang="0">
                    <a:pos x="0" y="5"/>
                  </a:cxn>
                  <a:cxn ang="0">
                    <a:pos x="10" y="30"/>
                  </a:cxn>
                  <a:cxn ang="0">
                    <a:pos x="26" y="25"/>
                  </a:cxn>
                  <a:cxn ang="0">
                    <a:pos x="50" y="91"/>
                  </a:cxn>
                  <a:cxn ang="0">
                    <a:pos x="38" y="59"/>
                  </a:cxn>
                  <a:cxn ang="0">
                    <a:pos x="21" y="64"/>
                  </a:cxn>
                  <a:cxn ang="0">
                    <a:pos x="33" y="98"/>
                  </a:cxn>
                  <a:cxn ang="0">
                    <a:pos x="50" y="91"/>
                  </a:cxn>
                  <a:cxn ang="0">
                    <a:pos x="73" y="159"/>
                  </a:cxn>
                  <a:cxn ang="0">
                    <a:pos x="61" y="125"/>
                  </a:cxn>
                  <a:cxn ang="0">
                    <a:pos x="44" y="131"/>
                  </a:cxn>
                  <a:cxn ang="0">
                    <a:pos x="57" y="164"/>
                  </a:cxn>
                  <a:cxn ang="0">
                    <a:pos x="73" y="159"/>
                  </a:cxn>
                </a:cxnLst>
                <a:rect l="0" t="0" r="r" b="b"/>
                <a:pathLst>
                  <a:path w="174" h="164">
                    <a:moveTo>
                      <a:pt x="139" y="19"/>
                    </a:moveTo>
                    <a:lnTo>
                      <a:pt x="174" y="18"/>
                    </a:lnTo>
                    <a:lnTo>
                      <a:pt x="174" y="0"/>
                    </a:lnTo>
                    <a:lnTo>
                      <a:pt x="139" y="1"/>
                    </a:lnTo>
                    <a:lnTo>
                      <a:pt x="139" y="19"/>
                    </a:lnTo>
                    <a:close/>
                    <a:moveTo>
                      <a:pt x="68" y="20"/>
                    </a:moveTo>
                    <a:lnTo>
                      <a:pt x="104" y="20"/>
                    </a:lnTo>
                    <a:lnTo>
                      <a:pt x="104" y="2"/>
                    </a:lnTo>
                    <a:lnTo>
                      <a:pt x="68" y="3"/>
                    </a:lnTo>
                    <a:lnTo>
                      <a:pt x="68" y="20"/>
                    </a:lnTo>
                    <a:close/>
                    <a:moveTo>
                      <a:pt x="26" y="25"/>
                    </a:moveTo>
                    <a:lnTo>
                      <a:pt x="25" y="22"/>
                    </a:lnTo>
                    <a:lnTo>
                      <a:pt x="33" y="21"/>
                    </a:lnTo>
                    <a:lnTo>
                      <a:pt x="33" y="4"/>
                    </a:lnTo>
                    <a:lnTo>
                      <a:pt x="0" y="5"/>
                    </a:lnTo>
                    <a:lnTo>
                      <a:pt x="10" y="30"/>
                    </a:lnTo>
                    <a:lnTo>
                      <a:pt x="26" y="25"/>
                    </a:lnTo>
                    <a:close/>
                    <a:moveTo>
                      <a:pt x="50" y="91"/>
                    </a:moveTo>
                    <a:lnTo>
                      <a:pt x="38" y="59"/>
                    </a:lnTo>
                    <a:lnTo>
                      <a:pt x="21" y="64"/>
                    </a:lnTo>
                    <a:lnTo>
                      <a:pt x="33" y="98"/>
                    </a:lnTo>
                    <a:lnTo>
                      <a:pt x="50" y="91"/>
                    </a:lnTo>
                    <a:close/>
                    <a:moveTo>
                      <a:pt x="73" y="159"/>
                    </a:moveTo>
                    <a:lnTo>
                      <a:pt x="61" y="125"/>
                    </a:lnTo>
                    <a:lnTo>
                      <a:pt x="44" y="131"/>
                    </a:lnTo>
                    <a:lnTo>
                      <a:pt x="57" y="164"/>
                    </a:lnTo>
                    <a:lnTo>
                      <a:pt x="73" y="159"/>
                    </a:lnTo>
                    <a:close/>
                  </a:path>
                </a:pathLst>
              </a:custGeom>
              <a:grpFill/>
              <a:ln w="9525">
                <a:solidFill>
                  <a:srgbClr val="404040"/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</p:grpSp>
      </p:grpSp>
      <p:sp>
        <p:nvSpPr>
          <p:cNvPr id="2078" name="出自【趣你的PPT】(微信:qunideppt)：最优质的PPT资源库"/>
          <p:cNvSpPr>
            <a:spLocks/>
          </p:cNvSpPr>
          <p:nvPr/>
        </p:nvSpPr>
        <p:spPr bwMode="auto">
          <a:xfrm>
            <a:off x="3380316" y="4113895"/>
            <a:ext cx="1511300" cy="850900"/>
          </a:xfrm>
          <a:custGeom>
            <a:avLst/>
            <a:gdLst/>
            <a:ahLst/>
            <a:cxnLst>
              <a:cxn ang="0">
                <a:pos x="451" y="0"/>
              </a:cxn>
              <a:cxn ang="0">
                <a:pos x="294" y="119"/>
              </a:cxn>
              <a:cxn ang="0">
                <a:pos x="235" y="103"/>
              </a:cxn>
              <a:cxn ang="0">
                <a:pos x="118" y="220"/>
              </a:cxn>
              <a:cxn ang="0">
                <a:pos x="0" y="337"/>
              </a:cxn>
              <a:cxn ang="0">
                <a:pos x="118" y="454"/>
              </a:cxn>
              <a:cxn ang="0">
                <a:pos x="665" y="454"/>
              </a:cxn>
              <a:cxn ang="0">
                <a:pos x="806" y="313"/>
              </a:cxn>
              <a:cxn ang="0">
                <a:pos x="744" y="196"/>
              </a:cxn>
              <a:cxn ang="0">
                <a:pos x="744" y="194"/>
              </a:cxn>
              <a:cxn ang="0">
                <a:pos x="636" y="86"/>
              </a:cxn>
              <a:cxn ang="0">
                <a:pos x="598" y="93"/>
              </a:cxn>
              <a:cxn ang="0">
                <a:pos x="451" y="0"/>
              </a:cxn>
            </a:cxnLst>
            <a:rect l="0" t="0" r="r" b="b"/>
            <a:pathLst>
              <a:path w="806" h="454">
                <a:moveTo>
                  <a:pt x="451" y="0"/>
                </a:moveTo>
                <a:cubicBezTo>
                  <a:pt x="376" y="0"/>
                  <a:pt x="313" y="50"/>
                  <a:pt x="294" y="119"/>
                </a:cubicBezTo>
                <a:cubicBezTo>
                  <a:pt x="277" y="109"/>
                  <a:pt x="257" y="103"/>
                  <a:pt x="235" y="103"/>
                </a:cubicBezTo>
                <a:cubicBezTo>
                  <a:pt x="170" y="103"/>
                  <a:pt x="118" y="155"/>
                  <a:pt x="118" y="220"/>
                </a:cubicBezTo>
                <a:cubicBezTo>
                  <a:pt x="53" y="220"/>
                  <a:pt x="0" y="272"/>
                  <a:pt x="0" y="337"/>
                </a:cubicBezTo>
                <a:cubicBezTo>
                  <a:pt x="0" y="402"/>
                  <a:pt x="53" y="454"/>
                  <a:pt x="118" y="454"/>
                </a:cubicBezTo>
                <a:cubicBezTo>
                  <a:pt x="665" y="454"/>
                  <a:pt x="665" y="454"/>
                  <a:pt x="665" y="454"/>
                </a:cubicBezTo>
                <a:cubicBezTo>
                  <a:pt x="743" y="454"/>
                  <a:pt x="806" y="391"/>
                  <a:pt x="806" y="313"/>
                </a:cubicBezTo>
                <a:cubicBezTo>
                  <a:pt x="806" y="265"/>
                  <a:pt x="782" y="222"/>
                  <a:pt x="744" y="196"/>
                </a:cubicBezTo>
                <a:cubicBezTo>
                  <a:pt x="744" y="196"/>
                  <a:pt x="744" y="195"/>
                  <a:pt x="744" y="194"/>
                </a:cubicBezTo>
                <a:cubicBezTo>
                  <a:pt x="744" y="135"/>
                  <a:pt x="696" y="86"/>
                  <a:pt x="636" y="86"/>
                </a:cubicBezTo>
                <a:cubicBezTo>
                  <a:pt x="623" y="86"/>
                  <a:pt x="610" y="89"/>
                  <a:pt x="598" y="93"/>
                </a:cubicBezTo>
                <a:cubicBezTo>
                  <a:pt x="572" y="38"/>
                  <a:pt x="516" y="0"/>
                  <a:pt x="451" y="0"/>
                </a:cubicBezTo>
              </a:path>
            </a:pathLst>
          </a:custGeom>
          <a:solidFill>
            <a:srgbClr val="199F8E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079" name="出自【趣你的PPT】(微信:qunideppt)：最优质的PPT资源库"/>
          <p:cNvSpPr>
            <a:spLocks/>
          </p:cNvSpPr>
          <p:nvPr/>
        </p:nvSpPr>
        <p:spPr bwMode="auto">
          <a:xfrm>
            <a:off x="5164665" y="1357995"/>
            <a:ext cx="1938867" cy="1092200"/>
          </a:xfrm>
          <a:custGeom>
            <a:avLst/>
            <a:gdLst/>
            <a:ahLst/>
            <a:cxnLst>
              <a:cxn ang="0">
                <a:pos x="954" y="252"/>
              </a:cxn>
              <a:cxn ang="0">
                <a:pos x="954" y="249"/>
              </a:cxn>
              <a:cxn ang="0">
                <a:pos x="815" y="110"/>
              </a:cxn>
              <a:cxn ang="0">
                <a:pos x="767" y="119"/>
              </a:cxn>
              <a:cxn ang="0">
                <a:pos x="578" y="0"/>
              </a:cxn>
              <a:cxn ang="0">
                <a:pos x="377" y="152"/>
              </a:cxn>
              <a:cxn ang="0">
                <a:pos x="301" y="131"/>
              </a:cxn>
              <a:cxn ang="0">
                <a:pos x="150" y="282"/>
              </a:cxn>
              <a:cxn ang="0">
                <a:pos x="0" y="432"/>
              </a:cxn>
              <a:cxn ang="0">
                <a:pos x="150" y="583"/>
              </a:cxn>
              <a:cxn ang="0">
                <a:pos x="853" y="583"/>
              </a:cxn>
              <a:cxn ang="0">
                <a:pos x="1034" y="402"/>
              </a:cxn>
              <a:cxn ang="0">
                <a:pos x="954" y="252"/>
              </a:cxn>
            </a:cxnLst>
            <a:rect l="0" t="0" r="r" b="b"/>
            <a:pathLst>
              <a:path w="1034" h="583">
                <a:moveTo>
                  <a:pt x="954" y="252"/>
                </a:moveTo>
                <a:cubicBezTo>
                  <a:pt x="954" y="251"/>
                  <a:pt x="954" y="250"/>
                  <a:pt x="954" y="249"/>
                </a:cubicBezTo>
                <a:cubicBezTo>
                  <a:pt x="954" y="172"/>
                  <a:pt x="892" y="110"/>
                  <a:pt x="815" y="110"/>
                </a:cubicBezTo>
                <a:cubicBezTo>
                  <a:pt x="798" y="110"/>
                  <a:pt x="782" y="113"/>
                  <a:pt x="767" y="119"/>
                </a:cubicBezTo>
                <a:cubicBezTo>
                  <a:pt x="733" y="49"/>
                  <a:pt x="661" y="0"/>
                  <a:pt x="578" y="0"/>
                </a:cubicBezTo>
                <a:cubicBezTo>
                  <a:pt x="482" y="0"/>
                  <a:pt x="402" y="64"/>
                  <a:pt x="377" y="152"/>
                </a:cubicBezTo>
                <a:cubicBezTo>
                  <a:pt x="355" y="139"/>
                  <a:pt x="329" y="131"/>
                  <a:pt x="301" y="131"/>
                </a:cubicBezTo>
                <a:cubicBezTo>
                  <a:pt x="218" y="131"/>
                  <a:pt x="150" y="199"/>
                  <a:pt x="150" y="282"/>
                </a:cubicBezTo>
                <a:cubicBezTo>
                  <a:pt x="67" y="282"/>
                  <a:pt x="0" y="349"/>
                  <a:pt x="0" y="432"/>
                </a:cubicBezTo>
                <a:cubicBezTo>
                  <a:pt x="0" y="515"/>
                  <a:pt x="67" y="583"/>
                  <a:pt x="150" y="583"/>
                </a:cubicBezTo>
                <a:cubicBezTo>
                  <a:pt x="853" y="583"/>
                  <a:pt x="853" y="583"/>
                  <a:pt x="853" y="583"/>
                </a:cubicBezTo>
                <a:cubicBezTo>
                  <a:pt x="953" y="583"/>
                  <a:pt x="1034" y="502"/>
                  <a:pt x="1034" y="402"/>
                </a:cubicBezTo>
                <a:cubicBezTo>
                  <a:pt x="1034" y="339"/>
                  <a:pt x="1002" y="284"/>
                  <a:pt x="954" y="252"/>
                </a:cubicBezTo>
                <a:close/>
              </a:path>
            </a:pathLst>
          </a:custGeom>
          <a:solidFill>
            <a:srgbClr val="199F8E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080" name="出自【趣你的PPT】(微信:qunideppt)：最优质的PPT资源库"/>
          <p:cNvSpPr>
            <a:spLocks/>
          </p:cNvSpPr>
          <p:nvPr/>
        </p:nvSpPr>
        <p:spPr bwMode="auto">
          <a:xfrm>
            <a:off x="7205132" y="4113895"/>
            <a:ext cx="1606551" cy="905933"/>
          </a:xfrm>
          <a:custGeom>
            <a:avLst/>
            <a:gdLst/>
            <a:ahLst/>
            <a:cxnLst>
              <a:cxn ang="0">
                <a:pos x="479" y="0"/>
              </a:cxn>
              <a:cxn ang="0">
                <a:pos x="312" y="126"/>
              </a:cxn>
              <a:cxn ang="0">
                <a:pos x="249" y="109"/>
              </a:cxn>
              <a:cxn ang="0">
                <a:pos x="124" y="234"/>
              </a:cxn>
              <a:cxn ang="0">
                <a:pos x="0" y="358"/>
              </a:cxn>
              <a:cxn ang="0">
                <a:pos x="124" y="483"/>
              </a:cxn>
              <a:cxn ang="0">
                <a:pos x="707" y="483"/>
              </a:cxn>
              <a:cxn ang="0">
                <a:pos x="857" y="333"/>
              </a:cxn>
              <a:cxn ang="0">
                <a:pos x="790" y="208"/>
              </a:cxn>
              <a:cxn ang="0">
                <a:pos x="790" y="206"/>
              </a:cxn>
              <a:cxn ang="0">
                <a:pos x="675" y="91"/>
              </a:cxn>
              <a:cxn ang="0">
                <a:pos x="635" y="99"/>
              </a:cxn>
              <a:cxn ang="0">
                <a:pos x="479" y="0"/>
              </a:cxn>
            </a:cxnLst>
            <a:rect l="0" t="0" r="r" b="b"/>
            <a:pathLst>
              <a:path w="857" h="483">
                <a:moveTo>
                  <a:pt x="479" y="0"/>
                </a:moveTo>
                <a:cubicBezTo>
                  <a:pt x="399" y="0"/>
                  <a:pt x="332" y="53"/>
                  <a:pt x="312" y="126"/>
                </a:cubicBezTo>
                <a:cubicBezTo>
                  <a:pt x="293" y="115"/>
                  <a:pt x="272" y="109"/>
                  <a:pt x="249" y="109"/>
                </a:cubicBezTo>
                <a:cubicBezTo>
                  <a:pt x="180" y="109"/>
                  <a:pt x="124" y="165"/>
                  <a:pt x="124" y="234"/>
                </a:cubicBezTo>
                <a:cubicBezTo>
                  <a:pt x="55" y="234"/>
                  <a:pt x="0" y="289"/>
                  <a:pt x="0" y="358"/>
                </a:cubicBezTo>
                <a:cubicBezTo>
                  <a:pt x="0" y="427"/>
                  <a:pt x="55" y="483"/>
                  <a:pt x="124" y="483"/>
                </a:cubicBezTo>
                <a:cubicBezTo>
                  <a:pt x="707" y="483"/>
                  <a:pt x="707" y="483"/>
                  <a:pt x="707" y="483"/>
                </a:cubicBezTo>
                <a:cubicBezTo>
                  <a:pt x="789" y="483"/>
                  <a:pt x="857" y="416"/>
                  <a:pt x="857" y="333"/>
                </a:cubicBezTo>
                <a:cubicBezTo>
                  <a:pt x="857" y="281"/>
                  <a:pt x="830" y="235"/>
                  <a:pt x="790" y="208"/>
                </a:cubicBezTo>
                <a:cubicBezTo>
                  <a:pt x="790" y="208"/>
                  <a:pt x="790" y="207"/>
                  <a:pt x="790" y="206"/>
                </a:cubicBezTo>
                <a:cubicBezTo>
                  <a:pt x="790" y="143"/>
                  <a:pt x="739" y="91"/>
                  <a:pt x="675" y="91"/>
                </a:cubicBezTo>
                <a:cubicBezTo>
                  <a:pt x="661" y="91"/>
                  <a:pt x="648" y="94"/>
                  <a:pt x="635" y="99"/>
                </a:cubicBezTo>
                <a:cubicBezTo>
                  <a:pt x="607" y="40"/>
                  <a:pt x="548" y="0"/>
                  <a:pt x="479" y="0"/>
                </a:cubicBezTo>
              </a:path>
            </a:pathLst>
          </a:custGeom>
          <a:solidFill>
            <a:srgbClr val="199F8E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3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066114" y="4298044"/>
            <a:ext cx="350461" cy="516064"/>
          </a:xfrm>
          <a:custGeom>
            <a:avLst/>
            <a:gdLst/>
            <a:ahLst/>
            <a:cxnLst>
              <a:cxn ang="0">
                <a:pos x="37" y="29"/>
              </a:cxn>
              <a:cxn ang="0">
                <a:pos x="31" y="41"/>
              </a:cxn>
              <a:cxn ang="0">
                <a:pos x="33" y="44"/>
              </a:cxn>
              <a:cxn ang="0">
                <a:pos x="32" y="47"/>
              </a:cxn>
              <a:cxn ang="0">
                <a:pos x="33" y="49"/>
              </a:cxn>
              <a:cxn ang="0">
                <a:pos x="31" y="53"/>
              </a:cxn>
              <a:cxn ang="0">
                <a:pos x="31" y="54"/>
              </a:cxn>
              <a:cxn ang="0">
                <a:pos x="27" y="58"/>
              </a:cxn>
              <a:cxn ang="0">
                <a:pos x="21" y="62"/>
              </a:cxn>
              <a:cxn ang="0">
                <a:pos x="15" y="58"/>
              </a:cxn>
              <a:cxn ang="0">
                <a:pos x="11" y="54"/>
              </a:cxn>
              <a:cxn ang="0">
                <a:pos x="11" y="53"/>
              </a:cxn>
              <a:cxn ang="0">
                <a:pos x="9" y="49"/>
              </a:cxn>
              <a:cxn ang="0">
                <a:pos x="10" y="47"/>
              </a:cxn>
              <a:cxn ang="0">
                <a:pos x="9" y="44"/>
              </a:cxn>
              <a:cxn ang="0">
                <a:pos x="11" y="41"/>
              </a:cxn>
              <a:cxn ang="0">
                <a:pos x="5" y="29"/>
              </a:cxn>
              <a:cxn ang="0">
                <a:pos x="0" y="18"/>
              </a:cxn>
              <a:cxn ang="0">
                <a:pos x="21" y="0"/>
              </a:cxn>
              <a:cxn ang="0">
                <a:pos x="42" y="18"/>
              </a:cxn>
              <a:cxn ang="0">
                <a:pos x="37" y="29"/>
              </a:cxn>
              <a:cxn ang="0">
                <a:pos x="21" y="6"/>
              </a:cxn>
              <a:cxn ang="0">
                <a:pos x="6" y="18"/>
              </a:cxn>
              <a:cxn ang="0">
                <a:pos x="8" y="26"/>
              </a:cxn>
              <a:cxn ang="0">
                <a:pos x="11" y="28"/>
              </a:cxn>
              <a:cxn ang="0">
                <a:pos x="16" y="40"/>
              </a:cxn>
              <a:cxn ang="0">
                <a:pos x="26" y="40"/>
              </a:cxn>
              <a:cxn ang="0">
                <a:pos x="31" y="28"/>
              </a:cxn>
              <a:cxn ang="0">
                <a:pos x="34" y="26"/>
              </a:cxn>
              <a:cxn ang="0">
                <a:pos x="36" y="18"/>
              </a:cxn>
              <a:cxn ang="0">
                <a:pos x="21" y="6"/>
              </a:cxn>
              <a:cxn ang="0">
                <a:pos x="29" y="20"/>
              </a:cxn>
              <a:cxn ang="0">
                <a:pos x="27" y="18"/>
              </a:cxn>
              <a:cxn ang="0">
                <a:pos x="21" y="15"/>
              </a:cxn>
              <a:cxn ang="0">
                <a:pos x="20" y="13"/>
              </a:cxn>
              <a:cxn ang="0">
                <a:pos x="21" y="12"/>
              </a:cxn>
              <a:cxn ang="0">
                <a:pos x="30" y="18"/>
              </a:cxn>
              <a:cxn ang="0">
                <a:pos x="29" y="20"/>
              </a:cxn>
            </a:cxnLst>
            <a:rect l="0" t="0" r="r" b="b"/>
            <a:pathLst>
              <a:path w="42" h="62">
                <a:moveTo>
                  <a:pt x="37" y="29"/>
                </a:moveTo>
                <a:cubicBezTo>
                  <a:pt x="35" y="32"/>
                  <a:pt x="31" y="37"/>
                  <a:pt x="31" y="41"/>
                </a:cubicBezTo>
                <a:cubicBezTo>
                  <a:pt x="32" y="42"/>
                  <a:pt x="33" y="43"/>
                  <a:pt x="33" y="44"/>
                </a:cubicBezTo>
                <a:cubicBezTo>
                  <a:pt x="33" y="45"/>
                  <a:pt x="32" y="46"/>
                  <a:pt x="32" y="47"/>
                </a:cubicBezTo>
                <a:cubicBezTo>
                  <a:pt x="32" y="47"/>
                  <a:pt x="33" y="48"/>
                  <a:pt x="33" y="49"/>
                </a:cubicBezTo>
                <a:cubicBezTo>
                  <a:pt x="33" y="51"/>
                  <a:pt x="32" y="52"/>
                  <a:pt x="31" y="53"/>
                </a:cubicBezTo>
                <a:cubicBezTo>
                  <a:pt x="31" y="53"/>
                  <a:pt x="31" y="54"/>
                  <a:pt x="31" y="54"/>
                </a:cubicBezTo>
                <a:cubicBezTo>
                  <a:pt x="31" y="57"/>
                  <a:pt x="29" y="58"/>
                  <a:pt x="27" y="58"/>
                </a:cubicBezTo>
                <a:cubicBezTo>
                  <a:pt x="26" y="61"/>
                  <a:pt x="24" y="62"/>
                  <a:pt x="21" y="62"/>
                </a:cubicBezTo>
                <a:cubicBezTo>
                  <a:pt x="19" y="62"/>
                  <a:pt x="16" y="61"/>
                  <a:pt x="15" y="58"/>
                </a:cubicBezTo>
                <a:cubicBezTo>
                  <a:pt x="13" y="58"/>
                  <a:pt x="11" y="57"/>
                  <a:pt x="11" y="54"/>
                </a:cubicBezTo>
                <a:cubicBezTo>
                  <a:pt x="11" y="54"/>
                  <a:pt x="11" y="53"/>
                  <a:pt x="11" y="53"/>
                </a:cubicBezTo>
                <a:cubicBezTo>
                  <a:pt x="10" y="52"/>
                  <a:pt x="9" y="51"/>
                  <a:pt x="9" y="49"/>
                </a:cubicBezTo>
                <a:cubicBezTo>
                  <a:pt x="9" y="48"/>
                  <a:pt x="10" y="47"/>
                  <a:pt x="10" y="47"/>
                </a:cubicBezTo>
                <a:cubicBezTo>
                  <a:pt x="10" y="46"/>
                  <a:pt x="9" y="45"/>
                  <a:pt x="9" y="44"/>
                </a:cubicBezTo>
                <a:cubicBezTo>
                  <a:pt x="9" y="43"/>
                  <a:pt x="10" y="42"/>
                  <a:pt x="11" y="41"/>
                </a:cubicBezTo>
                <a:cubicBezTo>
                  <a:pt x="11" y="37"/>
                  <a:pt x="7" y="32"/>
                  <a:pt x="5" y="29"/>
                </a:cubicBezTo>
                <a:cubicBezTo>
                  <a:pt x="2" y="26"/>
                  <a:pt x="0" y="23"/>
                  <a:pt x="0" y="18"/>
                </a:cubicBezTo>
                <a:cubicBezTo>
                  <a:pt x="0" y="8"/>
                  <a:pt x="11" y="0"/>
                  <a:pt x="21" y="0"/>
                </a:cubicBezTo>
                <a:cubicBezTo>
                  <a:pt x="31" y="0"/>
                  <a:pt x="42" y="8"/>
                  <a:pt x="42" y="18"/>
                </a:cubicBezTo>
                <a:cubicBezTo>
                  <a:pt x="42" y="23"/>
                  <a:pt x="40" y="26"/>
                  <a:pt x="37" y="29"/>
                </a:cubicBezTo>
                <a:close/>
                <a:moveTo>
                  <a:pt x="21" y="6"/>
                </a:moveTo>
                <a:cubicBezTo>
                  <a:pt x="14" y="6"/>
                  <a:pt x="6" y="10"/>
                  <a:pt x="6" y="18"/>
                </a:cubicBezTo>
                <a:cubicBezTo>
                  <a:pt x="6" y="21"/>
                  <a:pt x="7" y="24"/>
                  <a:pt x="8" y="26"/>
                </a:cubicBezTo>
                <a:cubicBezTo>
                  <a:pt x="9" y="27"/>
                  <a:pt x="10" y="27"/>
                  <a:pt x="11" y="28"/>
                </a:cubicBezTo>
                <a:cubicBezTo>
                  <a:pt x="14" y="32"/>
                  <a:pt x="16" y="36"/>
                  <a:pt x="16" y="40"/>
                </a:cubicBezTo>
                <a:cubicBezTo>
                  <a:pt x="26" y="40"/>
                  <a:pt x="26" y="40"/>
                  <a:pt x="26" y="40"/>
                </a:cubicBezTo>
                <a:cubicBezTo>
                  <a:pt x="26" y="36"/>
                  <a:pt x="28" y="32"/>
                  <a:pt x="31" y="28"/>
                </a:cubicBezTo>
                <a:cubicBezTo>
                  <a:pt x="32" y="27"/>
                  <a:pt x="33" y="27"/>
                  <a:pt x="34" y="26"/>
                </a:cubicBezTo>
                <a:cubicBezTo>
                  <a:pt x="35" y="24"/>
                  <a:pt x="36" y="21"/>
                  <a:pt x="36" y="18"/>
                </a:cubicBezTo>
                <a:cubicBezTo>
                  <a:pt x="36" y="10"/>
                  <a:pt x="28" y="6"/>
                  <a:pt x="21" y="6"/>
                </a:cubicBezTo>
                <a:close/>
                <a:moveTo>
                  <a:pt x="29" y="20"/>
                </a:moveTo>
                <a:cubicBezTo>
                  <a:pt x="28" y="20"/>
                  <a:pt x="27" y="19"/>
                  <a:pt x="27" y="18"/>
                </a:cubicBezTo>
                <a:cubicBezTo>
                  <a:pt x="27" y="16"/>
                  <a:pt x="23" y="15"/>
                  <a:pt x="21" y="15"/>
                </a:cubicBezTo>
                <a:cubicBezTo>
                  <a:pt x="20" y="15"/>
                  <a:pt x="20" y="14"/>
                  <a:pt x="20" y="13"/>
                </a:cubicBezTo>
                <a:cubicBezTo>
                  <a:pt x="20" y="13"/>
                  <a:pt x="20" y="12"/>
                  <a:pt x="21" y="12"/>
                </a:cubicBezTo>
                <a:cubicBezTo>
                  <a:pt x="25" y="12"/>
                  <a:pt x="30" y="14"/>
                  <a:pt x="30" y="18"/>
                </a:cubicBezTo>
                <a:cubicBezTo>
                  <a:pt x="30" y="19"/>
                  <a:pt x="29" y="20"/>
                  <a:pt x="29" y="2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grpSp>
        <p:nvGrpSpPr>
          <p:cNvPr id="39" name="Group 119出自【趣你的PPT】(微信:qunideppt)：最优质的PPT资源库"/>
          <p:cNvGrpSpPr/>
          <p:nvPr/>
        </p:nvGrpSpPr>
        <p:grpSpPr>
          <a:xfrm>
            <a:off x="7812615" y="4339771"/>
            <a:ext cx="513020" cy="469119"/>
            <a:chOff x="2046288" y="3759200"/>
            <a:chExt cx="296863" cy="271463"/>
          </a:xfrm>
          <a:solidFill>
            <a:schemeClr val="bg1"/>
          </a:solidFill>
        </p:grpSpPr>
        <p:sp>
          <p:nvSpPr>
            <p:cNvPr id="4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065338" y="3973513"/>
              <a:ext cx="55563" cy="5715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4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139950" y="3935413"/>
              <a:ext cx="55563" cy="9525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4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212975" y="3898900"/>
              <a:ext cx="57150" cy="131763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4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287588" y="3860800"/>
              <a:ext cx="55563" cy="169863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4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46288" y="3759200"/>
              <a:ext cx="296863" cy="176213"/>
            </a:xfrm>
            <a:custGeom>
              <a:avLst/>
              <a:gdLst/>
              <a:ahLst/>
              <a:cxnLst>
                <a:cxn ang="0">
                  <a:pos x="162" y="25"/>
                </a:cxn>
                <a:cxn ang="0">
                  <a:pos x="126" y="25"/>
                </a:cxn>
                <a:cxn ang="0">
                  <a:pos x="81" y="59"/>
                </a:cxn>
                <a:cxn ang="0">
                  <a:pos x="59" y="48"/>
                </a:cxn>
                <a:cxn ang="0">
                  <a:pos x="0" y="96"/>
                </a:cxn>
                <a:cxn ang="0">
                  <a:pos x="0" y="111"/>
                </a:cxn>
                <a:cxn ang="0">
                  <a:pos x="60" y="62"/>
                </a:cxn>
                <a:cxn ang="0">
                  <a:pos x="83" y="74"/>
                </a:cxn>
                <a:cxn ang="0">
                  <a:pos x="131" y="37"/>
                </a:cxn>
                <a:cxn ang="0">
                  <a:pos x="166" y="37"/>
                </a:cxn>
                <a:cxn ang="0">
                  <a:pos x="187" y="16"/>
                </a:cxn>
                <a:cxn ang="0">
                  <a:pos x="187" y="0"/>
                </a:cxn>
                <a:cxn ang="0">
                  <a:pos x="162" y="25"/>
                </a:cxn>
              </a:cxnLst>
              <a:rect l="0" t="0" r="r" b="b"/>
              <a:pathLst>
                <a:path w="187" h="111">
                  <a:moveTo>
                    <a:pt x="162" y="25"/>
                  </a:moveTo>
                  <a:lnTo>
                    <a:pt x="126" y="25"/>
                  </a:lnTo>
                  <a:lnTo>
                    <a:pt x="81" y="59"/>
                  </a:lnTo>
                  <a:lnTo>
                    <a:pt x="59" y="48"/>
                  </a:lnTo>
                  <a:lnTo>
                    <a:pt x="0" y="96"/>
                  </a:lnTo>
                  <a:lnTo>
                    <a:pt x="0" y="111"/>
                  </a:lnTo>
                  <a:lnTo>
                    <a:pt x="60" y="62"/>
                  </a:lnTo>
                  <a:lnTo>
                    <a:pt x="83" y="74"/>
                  </a:lnTo>
                  <a:lnTo>
                    <a:pt x="131" y="37"/>
                  </a:lnTo>
                  <a:lnTo>
                    <a:pt x="166" y="37"/>
                  </a:lnTo>
                  <a:lnTo>
                    <a:pt x="187" y="16"/>
                  </a:lnTo>
                  <a:lnTo>
                    <a:pt x="187" y="0"/>
                  </a:lnTo>
                  <a:lnTo>
                    <a:pt x="162" y="2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grpSp>
        <p:nvGrpSpPr>
          <p:cNvPr id="45" name="Group 150出自【趣你的PPT】(微信:qunideppt)：最优质的PPT资源库"/>
          <p:cNvGrpSpPr/>
          <p:nvPr/>
        </p:nvGrpSpPr>
        <p:grpSpPr>
          <a:xfrm rot="2609953">
            <a:off x="5811934" y="1577033"/>
            <a:ext cx="840488" cy="833147"/>
            <a:chOff x="-6350" y="1208088"/>
            <a:chExt cx="363538" cy="360363"/>
          </a:xfrm>
          <a:solidFill>
            <a:schemeClr val="bg1"/>
          </a:solidFill>
        </p:grpSpPr>
        <p:sp>
          <p:nvSpPr>
            <p:cNvPr id="4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-6350" y="1208088"/>
              <a:ext cx="363538" cy="360363"/>
            </a:xfrm>
            <a:custGeom>
              <a:avLst/>
              <a:gdLst/>
              <a:ahLst/>
              <a:cxnLst>
                <a:cxn ang="0">
                  <a:pos x="121" y="41"/>
                </a:cxn>
                <a:cxn ang="0">
                  <a:pos x="83" y="2"/>
                </a:cxn>
                <a:cxn ang="0">
                  <a:pos x="76" y="0"/>
                </a:cxn>
                <a:cxn ang="0">
                  <a:pos x="72" y="2"/>
                </a:cxn>
                <a:cxn ang="0">
                  <a:pos x="70" y="6"/>
                </a:cxn>
                <a:cxn ang="0">
                  <a:pos x="61" y="21"/>
                </a:cxn>
                <a:cxn ang="0">
                  <a:pos x="39" y="36"/>
                </a:cxn>
                <a:cxn ang="0">
                  <a:pos x="14" y="53"/>
                </a:cxn>
                <a:cxn ang="0">
                  <a:pos x="1" y="75"/>
                </a:cxn>
                <a:cxn ang="0">
                  <a:pos x="3" y="82"/>
                </a:cxn>
                <a:cxn ang="0">
                  <a:pos x="42" y="121"/>
                </a:cxn>
                <a:cxn ang="0">
                  <a:pos x="49" y="123"/>
                </a:cxn>
                <a:cxn ang="0">
                  <a:pos x="52" y="121"/>
                </a:cxn>
                <a:cxn ang="0">
                  <a:pos x="54" y="117"/>
                </a:cxn>
                <a:cxn ang="0">
                  <a:pos x="63" y="103"/>
                </a:cxn>
                <a:cxn ang="0">
                  <a:pos x="85" y="87"/>
                </a:cxn>
                <a:cxn ang="0">
                  <a:pos x="110" y="70"/>
                </a:cxn>
                <a:cxn ang="0">
                  <a:pos x="123" y="48"/>
                </a:cxn>
                <a:cxn ang="0">
                  <a:pos x="121" y="41"/>
                </a:cxn>
                <a:cxn ang="0">
                  <a:pos x="47" y="115"/>
                </a:cxn>
                <a:cxn ang="0">
                  <a:pos x="9" y="77"/>
                </a:cxn>
                <a:cxn ang="0">
                  <a:pos x="78" y="8"/>
                </a:cxn>
                <a:cxn ang="0">
                  <a:pos x="116" y="46"/>
                </a:cxn>
                <a:cxn ang="0">
                  <a:pos x="47" y="115"/>
                </a:cxn>
                <a:cxn ang="0">
                  <a:pos x="47" y="115"/>
                </a:cxn>
                <a:cxn ang="0">
                  <a:pos x="47" y="115"/>
                </a:cxn>
              </a:cxnLst>
              <a:rect l="0" t="0" r="r" b="b"/>
              <a:pathLst>
                <a:path w="124" h="123">
                  <a:moveTo>
                    <a:pt x="121" y="41"/>
                  </a:moveTo>
                  <a:cubicBezTo>
                    <a:pt x="83" y="2"/>
                    <a:pt x="83" y="2"/>
                    <a:pt x="83" y="2"/>
                  </a:cubicBezTo>
                  <a:cubicBezTo>
                    <a:pt x="81" y="0"/>
                    <a:pt x="78" y="0"/>
                    <a:pt x="76" y="0"/>
                  </a:cubicBezTo>
                  <a:cubicBezTo>
                    <a:pt x="74" y="1"/>
                    <a:pt x="73" y="1"/>
                    <a:pt x="72" y="2"/>
                  </a:cubicBezTo>
                  <a:cubicBezTo>
                    <a:pt x="71" y="3"/>
                    <a:pt x="71" y="4"/>
                    <a:pt x="70" y="6"/>
                  </a:cubicBezTo>
                  <a:cubicBezTo>
                    <a:pt x="69" y="11"/>
                    <a:pt x="66" y="16"/>
                    <a:pt x="61" y="21"/>
                  </a:cubicBezTo>
                  <a:cubicBezTo>
                    <a:pt x="55" y="26"/>
                    <a:pt x="47" y="31"/>
                    <a:pt x="39" y="36"/>
                  </a:cubicBezTo>
                  <a:cubicBezTo>
                    <a:pt x="31" y="41"/>
                    <a:pt x="22" y="46"/>
                    <a:pt x="14" y="53"/>
                  </a:cubicBezTo>
                  <a:cubicBezTo>
                    <a:pt x="8" y="60"/>
                    <a:pt x="4" y="67"/>
                    <a:pt x="1" y="75"/>
                  </a:cubicBezTo>
                  <a:cubicBezTo>
                    <a:pt x="0" y="77"/>
                    <a:pt x="1" y="80"/>
                    <a:pt x="3" y="82"/>
                  </a:cubicBezTo>
                  <a:cubicBezTo>
                    <a:pt x="42" y="121"/>
                    <a:pt x="42" y="121"/>
                    <a:pt x="42" y="121"/>
                  </a:cubicBezTo>
                  <a:cubicBezTo>
                    <a:pt x="43" y="123"/>
                    <a:pt x="46" y="123"/>
                    <a:pt x="49" y="123"/>
                  </a:cubicBezTo>
                  <a:cubicBezTo>
                    <a:pt x="50" y="122"/>
                    <a:pt x="51" y="122"/>
                    <a:pt x="52" y="121"/>
                  </a:cubicBezTo>
                  <a:cubicBezTo>
                    <a:pt x="53" y="120"/>
                    <a:pt x="54" y="119"/>
                    <a:pt x="54" y="117"/>
                  </a:cubicBezTo>
                  <a:cubicBezTo>
                    <a:pt x="56" y="112"/>
                    <a:pt x="59" y="107"/>
                    <a:pt x="63" y="103"/>
                  </a:cubicBezTo>
                  <a:cubicBezTo>
                    <a:pt x="69" y="97"/>
                    <a:pt x="77" y="92"/>
                    <a:pt x="85" y="87"/>
                  </a:cubicBezTo>
                  <a:cubicBezTo>
                    <a:pt x="94" y="82"/>
                    <a:pt x="103" y="77"/>
                    <a:pt x="110" y="70"/>
                  </a:cubicBezTo>
                  <a:cubicBezTo>
                    <a:pt x="117" y="63"/>
                    <a:pt x="121" y="57"/>
                    <a:pt x="123" y="48"/>
                  </a:cubicBezTo>
                  <a:cubicBezTo>
                    <a:pt x="124" y="46"/>
                    <a:pt x="123" y="43"/>
                    <a:pt x="121" y="41"/>
                  </a:cubicBezTo>
                  <a:close/>
                  <a:moveTo>
                    <a:pt x="47" y="115"/>
                  </a:moveTo>
                  <a:cubicBezTo>
                    <a:pt x="34" y="103"/>
                    <a:pt x="21" y="90"/>
                    <a:pt x="9" y="77"/>
                  </a:cubicBezTo>
                  <a:cubicBezTo>
                    <a:pt x="20" y="42"/>
                    <a:pt x="67" y="43"/>
                    <a:pt x="78" y="8"/>
                  </a:cubicBezTo>
                  <a:cubicBezTo>
                    <a:pt x="90" y="21"/>
                    <a:pt x="103" y="33"/>
                    <a:pt x="116" y="46"/>
                  </a:cubicBezTo>
                  <a:cubicBezTo>
                    <a:pt x="105" y="81"/>
                    <a:pt x="58" y="80"/>
                    <a:pt x="47" y="115"/>
                  </a:cubicBezTo>
                  <a:close/>
                  <a:moveTo>
                    <a:pt x="47" y="115"/>
                  </a:moveTo>
                  <a:cubicBezTo>
                    <a:pt x="47" y="115"/>
                    <a:pt x="47" y="115"/>
                    <a:pt x="47" y="115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4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25413" y="1336676"/>
              <a:ext cx="100013" cy="100013"/>
            </a:xfrm>
            <a:custGeom>
              <a:avLst/>
              <a:gdLst/>
              <a:ahLst/>
              <a:cxnLst>
                <a:cxn ang="0">
                  <a:pos x="27" y="11"/>
                </a:cxn>
                <a:cxn ang="0">
                  <a:pos x="20" y="12"/>
                </a:cxn>
                <a:cxn ang="0">
                  <a:pos x="9" y="6"/>
                </a:cxn>
                <a:cxn ang="0">
                  <a:pos x="15" y="5"/>
                </a:cxn>
                <a:cxn ang="0">
                  <a:pos x="19" y="5"/>
                </a:cxn>
                <a:cxn ang="0">
                  <a:pos x="19" y="1"/>
                </a:cxn>
                <a:cxn ang="0">
                  <a:pos x="12" y="0"/>
                </a:cxn>
                <a:cxn ang="0">
                  <a:pos x="6" y="3"/>
                </a:cxn>
                <a:cxn ang="0">
                  <a:pos x="4" y="2"/>
                </a:cxn>
                <a:cxn ang="0">
                  <a:pos x="3" y="4"/>
                </a:cxn>
                <a:cxn ang="0">
                  <a:pos x="4" y="5"/>
                </a:cxn>
                <a:cxn ang="0">
                  <a:pos x="1" y="13"/>
                </a:cxn>
                <a:cxn ang="0">
                  <a:pos x="3" y="20"/>
                </a:cxn>
                <a:cxn ang="0">
                  <a:pos x="18" y="20"/>
                </a:cxn>
                <a:cxn ang="0">
                  <a:pos x="22" y="29"/>
                </a:cxn>
                <a:cxn ang="0">
                  <a:pos x="18" y="28"/>
                </a:cxn>
                <a:cxn ang="0">
                  <a:pos x="15" y="26"/>
                </a:cxn>
                <a:cxn ang="0">
                  <a:pos x="13" y="29"/>
                </a:cxn>
                <a:cxn ang="0">
                  <a:pos x="16" y="33"/>
                </a:cxn>
                <a:cxn ang="0">
                  <a:pos x="24" y="33"/>
                </a:cxn>
                <a:cxn ang="0">
                  <a:pos x="30" y="32"/>
                </a:cxn>
                <a:cxn ang="0">
                  <a:pos x="32" y="32"/>
                </a:cxn>
                <a:cxn ang="0">
                  <a:pos x="32" y="30"/>
                </a:cxn>
                <a:cxn ang="0">
                  <a:pos x="32" y="24"/>
                </a:cxn>
                <a:cxn ang="0">
                  <a:pos x="33" y="16"/>
                </a:cxn>
                <a:cxn ang="0">
                  <a:pos x="10" y="16"/>
                </a:cxn>
                <a:cxn ang="0">
                  <a:pos x="6" y="14"/>
                </a:cxn>
                <a:cxn ang="0">
                  <a:pos x="6" y="10"/>
                </a:cxn>
                <a:cxn ang="0">
                  <a:pos x="13" y="15"/>
                </a:cxn>
                <a:cxn ang="0">
                  <a:pos x="28" y="24"/>
                </a:cxn>
                <a:cxn ang="0">
                  <a:pos x="20" y="18"/>
                </a:cxn>
                <a:cxn ang="0">
                  <a:pos x="24" y="17"/>
                </a:cxn>
                <a:cxn ang="0">
                  <a:pos x="27" y="18"/>
                </a:cxn>
                <a:cxn ang="0">
                  <a:pos x="28" y="22"/>
                </a:cxn>
                <a:cxn ang="0">
                  <a:pos x="28" y="24"/>
                </a:cxn>
              </a:cxnLst>
              <a:rect l="0" t="0" r="r" b="b"/>
              <a:pathLst>
                <a:path w="34" h="34">
                  <a:moveTo>
                    <a:pt x="31" y="13"/>
                  </a:moveTo>
                  <a:cubicBezTo>
                    <a:pt x="30" y="12"/>
                    <a:pt x="28" y="12"/>
                    <a:pt x="27" y="11"/>
                  </a:cubicBezTo>
                  <a:cubicBezTo>
                    <a:pt x="26" y="11"/>
                    <a:pt x="25" y="11"/>
                    <a:pt x="23" y="11"/>
                  </a:cubicBezTo>
                  <a:cubicBezTo>
                    <a:pt x="22" y="11"/>
                    <a:pt x="21" y="11"/>
                    <a:pt x="20" y="12"/>
                  </a:cubicBezTo>
                  <a:cubicBezTo>
                    <a:pt x="18" y="12"/>
                    <a:pt x="17" y="13"/>
                    <a:pt x="16" y="13"/>
                  </a:cubicBezTo>
                  <a:cubicBezTo>
                    <a:pt x="14" y="11"/>
                    <a:pt x="12" y="9"/>
                    <a:pt x="9" y="6"/>
                  </a:cubicBezTo>
                  <a:cubicBezTo>
                    <a:pt x="10" y="6"/>
                    <a:pt x="11" y="5"/>
                    <a:pt x="12" y="5"/>
                  </a:cubicBezTo>
                  <a:cubicBezTo>
                    <a:pt x="13" y="5"/>
                    <a:pt x="14" y="5"/>
                    <a:pt x="15" y="5"/>
                  </a:cubicBezTo>
                  <a:cubicBezTo>
                    <a:pt x="16" y="6"/>
                    <a:pt x="16" y="6"/>
                    <a:pt x="17" y="6"/>
                  </a:cubicBezTo>
                  <a:cubicBezTo>
                    <a:pt x="18" y="6"/>
                    <a:pt x="18" y="6"/>
                    <a:pt x="19" y="5"/>
                  </a:cubicBezTo>
                  <a:cubicBezTo>
                    <a:pt x="19" y="5"/>
                    <a:pt x="20" y="4"/>
                    <a:pt x="20" y="4"/>
                  </a:cubicBezTo>
                  <a:cubicBezTo>
                    <a:pt x="20" y="3"/>
                    <a:pt x="19" y="2"/>
                    <a:pt x="19" y="1"/>
                  </a:cubicBezTo>
                  <a:cubicBezTo>
                    <a:pt x="18" y="0"/>
                    <a:pt x="17" y="0"/>
                    <a:pt x="16" y="0"/>
                  </a:cubicBezTo>
                  <a:cubicBezTo>
                    <a:pt x="15" y="0"/>
                    <a:pt x="13" y="0"/>
                    <a:pt x="12" y="0"/>
                  </a:cubicBezTo>
                  <a:cubicBezTo>
                    <a:pt x="11" y="0"/>
                    <a:pt x="10" y="1"/>
                    <a:pt x="9" y="1"/>
                  </a:cubicBezTo>
                  <a:cubicBezTo>
                    <a:pt x="8" y="2"/>
                    <a:pt x="7" y="2"/>
                    <a:pt x="6" y="3"/>
                  </a:cubicBezTo>
                  <a:cubicBezTo>
                    <a:pt x="6" y="3"/>
                    <a:pt x="6" y="3"/>
                    <a:pt x="5" y="2"/>
                  </a:cubicBezTo>
                  <a:cubicBezTo>
                    <a:pt x="5" y="2"/>
                    <a:pt x="5" y="2"/>
                    <a:pt x="4" y="2"/>
                  </a:cubicBezTo>
                  <a:cubicBezTo>
                    <a:pt x="4" y="2"/>
                    <a:pt x="4" y="2"/>
                    <a:pt x="3" y="3"/>
                  </a:cubicBezTo>
                  <a:cubicBezTo>
                    <a:pt x="3" y="3"/>
                    <a:pt x="3" y="3"/>
                    <a:pt x="3" y="4"/>
                  </a:cubicBezTo>
                  <a:cubicBezTo>
                    <a:pt x="3" y="4"/>
                    <a:pt x="3" y="4"/>
                    <a:pt x="3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3" y="6"/>
                    <a:pt x="2" y="8"/>
                    <a:pt x="2" y="9"/>
                  </a:cubicBezTo>
                  <a:cubicBezTo>
                    <a:pt x="1" y="11"/>
                    <a:pt x="1" y="12"/>
                    <a:pt x="1" y="13"/>
                  </a:cubicBezTo>
                  <a:cubicBezTo>
                    <a:pt x="0" y="15"/>
                    <a:pt x="1" y="16"/>
                    <a:pt x="1" y="17"/>
                  </a:cubicBezTo>
                  <a:cubicBezTo>
                    <a:pt x="1" y="18"/>
                    <a:pt x="2" y="19"/>
                    <a:pt x="3" y="20"/>
                  </a:cubicBezTo>
                  <a:cubicBezTo>
                    <a:pt x="5" y="21"/>
                    <a:pt x="7" y="22"/>
                    <a:pt x="10" y="22"/>
                  </a:cubicBezTo>
                  <a:cubicBezTo>
                    <a:pt x="12" y="22"/>
                    <a:pt x="15" y="21"/>
                    <a:pt x="18" y="20"/>
                  </a:cubicBezTo>
                  <a:cubicBezTo>
                    <a:pt x="20" y="22"/>
                    <a:pt x="22" y="25"/>
                    <a:pt x="24" y="27"/>
                  </a:cubicBezTo>
                  <a:cubicBezTo>
                    <a:pt x="24" y="28"/>
                    <a:pt x="23" y="28"/>
                    <a:pt x="22" y="29"/>
                  </a:cubicBezTo>
                  <a:cubicBezTo>
                    <a:pt x="21" y="29"/>
                    <a:pt x="21" y="29"/>
                    <a:pt x="20" y="29"/>
                  </a:cubicBezTo>
                  <a:cubicBezTo>
                    <a:pt x="19" y="28"/>
                    <a:pt x="19" y="28"/>
                    <a:pt x="18" y="28"/>
                  </a:cubicBezTo>
                  <a:cubicBezTo>
                    <a:pt x="18" y="27"/>
                    <a:pt x="17" y="27"/>
                    <a:pt x="17" y="27"/>
                  </a:cubicBezTo>
                  <a:cubicBezTo>
                    <a:pt x="16" y="27"/>
                    <a:pt x="16" y="26"/>
                    <a:pt x="15" y="26"/>
                  </a:cubicBezTo>
                  <a:cubicBezTo>
                    <a:pt x="15" y="26"/>
                    <a:pt x="14" y="27"/>
                    <a:pt x="14" y="27"/>
                  </a:cubicBezTo>
                  <a:cubicBezTo>
                    <a:pt x="13" y="28"/>
                    <a:pt x="13" y="28"/>
                    <a:pt x="13" y="29"/>
                  </a:cubicBezTo>
                  <a:cubicBezTo>
                    <a:pt x="13" y="30"/>
                    <a:pt x="13" y="31"/>
                    <a:pt x="14" y="31"/>
                  </a:cubicBezTo>
                  <a:cubicBezTo>
                    <a:pt x="14" y="32"/>
                    <a:pt x="15" y="33"/>
                    <a:pt x="16" y="33"/>
                  </a:cubicBezTo>
                  <a:cubicBezTo>
                    <a:pt x="17" y="34"/>
                    <a:pt x="18" y="34"/>
                    <a:pt x="20" y="34"/>
                  </a:cubicBezTo>
                  <a:cubicBezTo>
                    <a:pt x="21" y="34"/>
                    <a:pt x="22" y="34"/>
                    <a:pt x="24" y="33"/>
                  </a:cubicBezTo>
                  <a:cubicBezTo>
                    <a:pt x="25" y="33"/>
                    <a:pt x="26" y="32"/>
                    <a:pt x="28" y="31"/>
                  </a:cubicBezTo>
                  <a:cubicBezTo>
                    <a:pt x="28" y="31"/>
                    <a:pt x="29" y="32"/>
                    <a:pt x="30" y="32"/>
                  </a:cubicBezTo>
                  <a:cubicBezTo>
                    <a:pt x="30" y="33"/>
                    <a:pt x="30" y="33"/>
                    <a:pt x="31" y="33"/>
                  </a:cubicBezTo>
                  <a:cubicBezTo>
                    <a:pt x="31" y="33"/>
                    <a:pt x="32" y="33"/>
                    <a:pt x="32" y="32"/>
                  </a:cubicBezTo>
                  <a:cubicBezTo>
                    <a:pt x="32" y="32"/>
                    <a:pt x="32" y="31"/>
                    <a:pt x="32" y="31"/>
                  </a:cubicBezTo>
                  <a:cubicBezTo>
                    <a:pt x="32" y="31"/>
                    <a:pt x="32" y="30"/>
                    <a:pt x="32" y="30"/>
                  </a:cubicBezTo>
                  <a:cubicBezTo>
                    <a:pt x="31" y="30"/>
                    <a:pt x="30" y="29"/>
                    <a:pt x="30" y="28"/>
                  </a:cubicBezTo>
                  <a:cubicBezTo>
                    <a:pt x="31" y="27"/>
                    <a:pt x="32" y="26"/>
                    <a:pt x="32" y="24"/>
                  </a:cubicBezTo>
                  <a:cubicBezTo>
                    <a:pt x="33" y="23"/>
                    <a:pt x="34" y="21"/>
                    <a:pt x="34" y="20"/>
                  </a:cubicBezTo>
                  <a:cubicBezTo>
                    <a:pt x="34" y="19"/>
                    <a:pt x="34" y="17"/>
                    <a:pt x="33" y="16"/>
                  </a:cubicBezTo>
                  <a:cubicBezTo>
                    <a:pt x="33" y="15"/>
                    <a:pt x="32" y="14"/>
                    <a:pt x="31" y="13"/>
                  </a:cubicBezTo>
                  <a:close/>
                  <a:moveTo>
                    <a:pt x="10" y="16"/>
                  </a:moveTo>
                  <a:cubicBezTo>
                    <a:pt x="8" y="16"/>
                    <a:pt x="7" y="16"/>
                    <a:pt x="7" y="15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3"/>
                    <a:pt x="6" y="13"/>
                    <a:pt x="6" y="12"/>
                  </a:cubicBezTo>
                  <a:cubicBezTo>
                    <a:pt x="6" y="11"/>
                    <a:pt x="6" y="11"/>
                    <a:pt x="6" y="10"/>
                  </a:cubicBezTo>
                  <a:cubicBezTo>
                    <a:pt x="7" y="10"/>
                    <a:pt x="7" y="9"/>
                    <a:pt x="8" y="8"/>
                  </a:cubicBezTo>
                  <a:cubicBezTo>
                    <a:pt x="9" y="10"/>
                    <a:pt x="11" y="12"/>
                    <a:pt x="13" y="15"/>
                  </a:cubicBezTo>
                  <a:cubicBezTo>
                    <a:pt x="12" y="15"/>
                    <a:pt x="11" y="16"/>
                    <a:pt x="10" y="16"/>
                  </a:cubicBezTo>
                  <a:close/>
                  <a:moveTo>
                    <a:pt x="28" y="24"/>
                  </a:moveTo>
                  <a:cubicBezTo>
                    <a:pt x="27" y="24"/>
                    <a:pt x="27" y="25"/>
                    <a:pt x="26" y="25"/>
                  </a:cubicBezTo>
                  <a:cubicBezTo>
                    <a:pt x="24" y="23"/>
                    <a:pt x="22" y="21"/>
                    <a:pt x="20" y="18"/>
                  </a:cubicBezTo>
                  <a:cubicBezTo>
                    <a:pt x="21" y="18"/>
                    <a:pt x="21" y="18"/>
                    <a:pt x="22" y="18"/>
                  </a:cubicBezTo>
                  <a:cubicBezTo>
                    <a:pt x="22" y="17"/>
                    <a:pt x="23" y="17"/>
                    <a:pt x="24" y="17"/>
                  </a:cubicBezTo>
                  <a:cubicBezTo>
                    <a:pt x="24" y="17"/>
                    <a:pt x="25" y="17"/>
                    <a:pt x="25" y="17"/>
                  </a:cubicBezTo>
                  <a:cubicBezTo>
                    <a:pt x="26" y="17"/>
                    <a:pt x="27" y="18"/>
                    <a:pt x="27" y="18"/>
                  </a:cubicBezTo>
                  <a:cubicBezTo>
                    <a:pt x="28" y="19"/>
                    <a:pt x="28" y="19"/>
                    <a:pt x="28" y="20"/>
                  </a:cubicBezTo>
                  <a:cubicBezTo>
                    <a:pt x="28" y="20"/>
                    <a:pt x="28" y="21"/>
                    <a:pt x="28" y="22"/>
                  </a:cubicBezTo>
                  <a:cubicBezTo>
                    <a:pt x="28" y="22"/>
                    <a:pt x="28" y="23"/>
                    <a:pt x="28" y="24"/>
                  </a:cubicBezTo>
                  <a:close/>
                  <a:moveTo>
                    <a:pt x="28" y="24"/>
                  </a:moveTo>
                  <a:cubicBezTo>
                    <a:pt x="28" y="24"/>
                    <a:pt x="28" y="24"/>
                    <a:pt x="28" y="2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4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17475" y="1457326"/>
              <a:ext cx="55563" cy="55563"/>
            </a:xfrm>
            <a:custGeom>
              <a:avLst/>
              <a:gdLst/>
              <a:ahLst/>
              <a:cxnLst>
                <a:cxn ang="0">
                  <a:pos x="15" y="0"/>
                </a:cxn>
                <a:cxn ang="0">
                  <a:pos x="15" y="0"/>
                </a:cxn>
                <a:cxn ang="0">
                  <a:pos x="8" y="6"/>
                </a:cxn>
                <a:cxn ang="0">
                  <a:pos x="3" y="13"/>
                </a:cxn>
                <a:cxn ang="0">
                  <a:pos x="0" y="16"/>
                </a:cxn>
                <a:cxn ang="0">
                  <a:pos x="1" y="19"/>
                </a:cxn>
                <a:cxn ang="0">
                  <a:pos x="3" y="19"/>
                </a:cxn>
                <a:cxn ang="0">
                  <a:pos x="4" y="18"/>
                </a:cxn>
                <a:cxn ang="0">
                  <a:pos x="6" y="15"/>
                </a:cxn>
                <a:cxn ang="0">
                  <a:pos x="11" y="9"/>
                </a:cxn>
                <a:cxn ang="0">
                  <a:pos x="18" y="3"/>
                </a:cxn>
                <a:cxn ang="0">
                  <a:pos x="18" y="3"/>
                </a:cxn>
                <a:cxn ang="0">
                  <a:pos x="18" y="3"/>
                </a:cxn>
                <a:cxn ang="0">
                  <a:pos x="18" y="0"/>
                </a:cxn>
                <a:cxn ang="0">
                  <a:pos x="15" y="0"/>
                </a:cxn>
                <a:cxn ang="0">
                  <a:pos x="15" y="0"/>
                </a:cxn>
                <a:cxn ang="0">
                  <a:pos x="15" y="0"/>
                </a:cxn>
              </a:cxnLst>
              <a:rect l="0" t="0" r="r" b="b"/>
              <a:pathLst>
                <a:path w="19" h="19">
                  <a:moveTo>
                    <a:pt x="15" y="0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13" y="2"/>
                    <a:pt x="11" y="4"/>
                    <a:pt x="8" y="6"/>
                  </a:cubicBezTo>
                  <a:cubicBezTo>
                    <a:pt x="6" y="8"/>
                    <a:pt x="4" y="10"/>
                    <a:pt x="3" y="13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7"/>
                    <a:pt x="0" y="18"/>
                    <a:pt x="1" y="19"/>
                  </a:cubicBezTo>
                  <a:cubicBezTo>
                    <a:pt x="1" y="19"/>
                    <a:pt x="2" y="19"/>
                    <a:pt x="3" y="19"/>
                  </a:cubicBezTo>
                  <a:cubicBezTo>
                    <a:pt x="3" y="19"/>
                    <a:pt x="3" y="18"/>
                    <a:pt x="4" y="18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7" y="13"/>
                    <a:pt x="9" y="11"/>
                    <a:pt x="11" y="9"/>
                  </a:cubicBezTo>
                  <a:cubicBezTo>
                    <a:pt x="13" y="7"/>
                    <a:pt x="15" y="5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9" y="2"/>
                    <a:pt x="19" y="1"/>
                    <a:pt x="18" y="0"/>
                  </a:cubicBezTo>
                  <a:cubicBezTo>
                    <a:pt x="17" y="0"/>
                    <a:pt x="16" y="0"/>
                    <a:pt x="15" y="0"/>
                  </a:cubicBezTo>
                  <a:close/>
                  <a:moveTo>
                    <a:pt x="15" y="0"/>
                  </a:moveTo>
                  <a:cubicBezTo>
                    <a:pt x="15" y="0"/>
                    <a:pt x="15" y="0"/>
                    <a:pt x="15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4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80975" y="1263651"/>
              <a:ext cx="55563" cy="58738"/>
            </a:xfrm>
            <a:custGeom>
              <a:avLst/>
              <a:gdLst/>
              <a:ahLst/>
              <a:cxnLst>
                <a:cxn ang="0">
                  <a:pos x="7" y="11"/>
                </a:cxn>
                <a:cxn ang="0">
                  <a:pos x="1" y="16"/>
                </a:cxn>
                <a:cxn ang="0">
                  <a:pos x="1" y="17"/>
                </a:cxn>
                <a:cxn ang="0">
                  <a:pos x="1" y="19"/>
                </a:cxn>
                <a:cxn ang="0">
                  <a:pos x="3" y="19"/>
                </a:cxn>
                <a:cxn ang="0">
                  <a:pos x="3" y="19"/>
                </a:cxn>
                <a:cxn ang="0">
                  <a:pos x="10" y="13"/>
                </a:cxn>
                <a:cxn ang="0">
                  <a:pos x="16" y="7"/>
                </a:cxn>
                <a:cxn ang="0">
                  <a:pos x="18" y="3"/>
                </a:cxn>
                <a:cxn ang="0">
                  <a:pos x="18" y="1"/>
                </a:cxn>
                <a:cxn ang="0">
                  <a:pos x="16" y="1"/>
                </a:cxn>
                <a:cxn ang="0">
                  <a:pos x="15" y="1"/>
                </a:cxn>
                <a:cxn ang="0">
                  <a:pos x="13" y="5"/>
                </a:cxn>
                <a:cxn ang="0">
                  <a:pos x="7" y="11"/>
                </a:cxn>
                <a:cxn ang="0">
                  <a:pos x="7" y="11"/>
                </a:cxn>
                <a:cxn ang="0">
                  <a:pos x="7" y="11"/>
                </a:cxn>
              </a:cxnLst>
              <a:rect l="0" t="0" r="r" b="b"/>
              <a:pathLst>
                <a:path w="19" h="20">
                  <a:moveTo>
                    <a:pt x="7" y="11"/>
                  </a:moveTo>
                  <a:cubicBezTo>
                    <a:pt x="5" y="13"/>
                    <a:pt x="3" y="15"/>
                    <a:pt x="1" y="16"/>
                  </a:cubicBezTo>
                  <a:cubicBezTo>
                    <a:pt x="1" y="16"/>
                    <a:pt x="1" y="16"/>
                    <a:pt x="1" y="17"/>
                  </a:cubicBezTo>
                  <a:cubicBezTo>
                    <a:pt x="0" y="17"/>
                    <a:pt x="0" y="19"/>
                    <a:pt x="1" y="19"/>
                  </a:cubicBezTo>
                  <a:cubicBezTo>
                    <a:pt x="1" y="20"/>
                    <a:pt x="2" y="20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6" y="18"/>
                    <a:pt x="8" y="16"/>
                    <a:pt x="10" y="13"/>
                  </a:cubicBezTo>
                  <a:cubicBezTo>
                    <a:pt x="12" y="11"/>
                    <a:pt x="14" y="9"/>
                    <a:pt x="16" y="7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9" y="3"/>
                    <a:pt x="19" y="1"/>
                    <a:pt x="18" y="1"/>
                  </a:cubicBezTo>
                  <a:cubicBezTo>
                    <a:pt x="17" y="0"/>
                    <a:pt x="16" y="0"/>
                    <a:pt x="16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1" y="7"/>
                    <a:pt x="9" y="9"/>
                    <a:pt x="7" y="11"/>
                  </a:cubicBezTo>
                  <a:close/>
                  <a:moveTo>
                    <a:pt x="7" y="11"/>
                  </a:moveTo>
                  <a:cubicBezTo>
                    <a:pt x="7" y="11"/>
                    <a:pt x="7" y="11"/>
                    <a:pt x="7" y="1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sp>
        <p:nvSpPr>
          <p:cNvPr id="61" name="出自【趣你的PPT】(微信:qunideppt)：最优质的PPT资源库"/>
          <p:cNvSpPr txBox="1"/>
          <p:nvPr/>
        </p:nvSpPr>
        <p:spPr>
          <a:xfrm>
            <a:off x="1060704" y="2045387"/>
            <a:ext cx="3930139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  <a:spcAft>
                <a:spcPts val="600"/>
              </a:spcAft>
              <a:buSzPct val="25000"/>
              <a:defRPr/>
            </a:pP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得到阈值与距离函数后，对新输入的原始数据进行匹配</a:t>
            </a:r>
            <a:r>
              <a:rPr lang="zh-CN" altLang="en-US" sz="1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（人员</a:t>
            </a:r>
            <a:r>
              <a:rPr lang="en-US" altLang="zh-CN" sz="1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ID--&gt;</a:t>
            </a:r>
            <a:r>
              <a:rPr lang="zh-CN" altLang="en-US" sz="1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聚类中心）</a:t>
            </a:r>
            <a:r>
              <a:rPr lang="en-US" altLang="zh-CN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Lato"/>
              </a:rPr>
              <a:t>, </a:t>
            </a: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Lato"/>
              </a:rPr>
              <a:t>而后进行分析预测</a:t>
            </a:r>
            <a:endParaRPr lang="en-US" altLang="zh-CN" sz="14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Lato"/>
            </a:endParaRPr>
          </a:p>
        </p:txBody>
      </p:sp>
      <p:sp>
        <p:nvSpPr>
          <p:cNvPr id="62" name="出自【趣你的PPT】(微信:qunideppt)：最优质的PPT资源库"/>
          <p:cNvSpPr txBox="1"/>
          <p:nvPr/>
        </p:nvSpPr>
        <p:spPr>
          <a:xfrm>
            <a:off x="3312152" y="1600038"/>
            <a:ext cx="1685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defRPr/>
            </a:pPr>
            <a:r>
              <a:rPr lang="zh-CN" altLang="en-US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预测与监控</a:t>
            </a:r>
            <a:endParaRPr lang="en-US" altLang="zh-CN" b="1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8" name="出自【趣你的PPT】(微信:qunideppt)：最优质的PPT资源库"/>
          <p:cNvSpPr txBox="1"/>
          <p:nvPr/>
        </p:nvSpPr>
        <p:spPr>
          <a:xfrm>
            <a:off x="632460" y="4559987"/>
            <a:ext cx="2581182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  <a:spcAft>
                <a:spcPts val="600"/>
              </a:spcAft>
              <a:buSzPct val="25000"/>
              <a:defRPr/>
            </a:pP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将上一步的到的数据</a:t>
            </a:r>
            <a:r>
              <a:rPr lang="zh-CN" altLang="en-US" sz="1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（距离</a:t>
            </a:r>
            <a:r>
              <a:rPr lang="en-US" altLang="zh-CN" sz="1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-</a:t>
            </a:r>
            <a:r>
              <a:rPr lang="zh-CN" altLang="en-US" sz="1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时间）</a:t>
            </a: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输入预测模型中</a:t>
            </a:r>
            <a:endParaRPr lang="en-US" altLang="zh-CN" sz="14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</a:endParaRPr>
          </a:p>
        </p:txBody>
      </p:sp>
      <p:sp>
        <p:nvSpPr>
          <p:cNvPr id="59" name="出自【趣你的PPT】(微信:qunideppt)：最优质的PPT资源库"/>
          <p:cNvSpPr txBox="1"/>
          <p:nvPr/>
        </p:nvSpPr>
        <p:spPr>
          <a:xfrm>
            <a:off x="1423024" y="4114638"/>
            <a:ext cx="1685037" cy="396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数据输入</a:t>
            </a:r>
            <a:endParaRPr lang="en-US" altLang="zh-CN" b="1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4" name="出自【趣你的PPT】(微信:qunideppt)：最优质的PPT资源库"/>
          <p:cNvSpPr txBox="1"/>
          <p:nvPr/>
        </p:nvSpPr>
        <p:spPr>
          <a:xfrm>
            <a:off x="9072824" y="4515960"/>
            <a:ext cx="2418628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  <a:spcAft>
                <a:spcPts val="600"/>
              </a:spcAft>
              <a:buSzPct val="25000"/>
              <a:defRPr/>
            </a:pP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数据输入后，得到各个类的</a:t>
            </a:r>
            <a:r>
              <a:rPr lang="zh-CN" altLang="en-US" sz="1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距离函数与阈值</a:t>
            </a:r>
            <a:endParaRPr lang="en-US" altLang="zh-CN" sz="14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</a:endParaRPr>
          </a:p>
        </p:txBody>
      </p:sp>
      <p:sp>
        <p:nvSpPr>
          <p:cNvPr id="65" name="出自【趣你的PPT】(微信:qunideppt)：最优质的PPT资源库"/>
          <p:cNvSpPr txBox="1"/>
          <p:nvPr/>
        </p:nvSpPr>
        <p:spPr>
          <a:xfrm>
            <a:off x="8965994" y="4169671"/>
            <a:ext cx="1685037" cy="396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结果分析</a:t>
            </a:r>
            <a:endParaRPr lang="en-US" altLang="zh-CN" b="1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6" name="出自【趣你的PPT】(微信:qunideppt)：最优质的PPT资源库"/>
          <p:cNvSpPr>
            <a:spLocks/>
          </p:cNvSpPr>
          <p:nvPr/>
        </p:nvSpPr>
        <p:spPr bwMode="auto">
          <a:xfrm flipH="1">
            <a:off x="5906186" y="3528880"/>
            <a:ext cx="194243" cy="381830"/>
          </a:xfrm>
          <a:custGeom>
            <a:avLst/>
            <a:gdLst/>
            <a:ahLst/>
            <a:cxnLst>
              <a:cxn ang="0">
                <a:pos x="111" y="109"/>
              </a:cxn>
              <a:cxn ang="0">
                <a:pos x="2" y="0"/>
              </a:cxn>
              <a:cxn ang="0">
                <a:pos x="0" y="0"/>
              </a:cxn>
              <a:cxn ang="0">
                <a:pos x="0" y="217"/>
              </a:cxn>
              <a:cxn ang="0">
                <a:pos x="2" y="218"/>
              </a:cxn>
              <a:cxn ang="0">
                <a:pos x="111" y="109"/>
              </a:cxn>
            </a:cxnLst>
            <a:rect l="0" t="0" r="r" b="b"/>
            <a:pathLst>
              <a:path w="111" h="218">
                <a:moveTo>
                  <a:pt x="111" y="109"/>
                </a:moveTo>
                <a:cubicBezTo>
                  <a:pt x="111" y="48"/>
                  <a:pt x="62" y="0"/>
                  <a:pt x="2" y="0"/>
                </a:cubicBezTo>
                <a:cubicBezTo>
                  <a:pt x="1" y="0"/>
                  <a:pt x="1" y="0"/>
                  <a:pt x="0" y="0"/>
                </a:cubicBezTo>
                <a:cubicBezTo>
                  <a:pt x="0" y="217"/>
                  <a:pt x="0" y="217"/>
                  <a:pt x="0" y="217"/>
                </a:cubicBezTo>
                <a:cubicBezTo>
                  <a:pt x="1" y="217"/>
                  <a:pt x="1" y="218"/>
                  <a:pt x="2" y="218"/>
                </a:cubicBezTo>
                <a:cubicBezTo>
                  <a:pt x="62" y="218"/>
                  <a:pt x="111" y="169"/>
                  <a:pt x="111" y="109"/>
                </a:cubicBezTo>
                <a:close/>
              </a:path>
            </a:pathLst>
          </a:custGeom>
          <a:solidFill>
            <a:srgbClr val="404040">
              <a:alpha val="66000"/>
            </a:srgbClr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>
              <a:solidFill>
                <a:prstClr val="black"/>
              </a:solidFill>
              <a:latin typeface="Arial"/>
              <a:ea typeface="微软雅黑"/>
            </a:endParaRP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7CB52551-6102-4CB4-9463-B331C3185002}"/>
              </a:ext>
            </a:extLst>
          </p:cNvPr>
          <p:cNvSpPr txBox="1"/>
          <p:nvPr/>
        </p:nvSpPr>
        <p:spPr>
          <a:xfrm>
            <a:off x="363812" y="239375"/>
            <a:ext cx="27349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预测与监测</a:t>
            </a: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6" name="幻灯片缩放定位 5">
                <a:extLst>
                  <a:ext uri="{FF2B5EF4-FFF2-40B4-BE49-F238E27FC236}">
                    <a16:creationId xmlns:a16="http://schemas.microsoft.com/office/drawing/2014/main" id="{B3D625EE-D82A-4033-97F9-3B4E1A51777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72176029"/>
                  </p:ext>
                </p:extLst>
              </p:nvPr>
            </p:nvGraphicFramePr>
            <p:xfrm>
              <a:off x="8461661" y="804496"/>
              <a:ext cx="3048000" cy="1714500"/>
            </p:xfrm>
            <a:graphic>
              <a:graphicData uri="http://schemas.microsoft.com/office/powerpoint/2016/slidezoom">
                <pslz:sldZm>
                  <pslz:sldZmObj sldId="293" cId="1899802540">
                    <pslz:zmPr id="{A1363F22-6791-4291-9B9E-2EA32CE40D8F}" returnToParent="0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6" name="幻灯片缩放定位 5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B3D625EE-D82A-4033-97F9-3B4E1A51777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461661" y="804496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322422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F5B9E590-37E1-4D6A-BB6A-B641619C9364}"/>
              </a:ext>
            </a:extLst>
          </p:cNvPr>
          <p:cNvSpPr txBox="1"/>
          <p:nvPr/>
        </p:nvSpPr>
        <p:spPr>
          <a:xfrm>
            <a:off x="363812" y="239375"/>
            <a:ext cx="27349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预测与监测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E941B59-3E83-419E-BD29-89DDD3E90BC5}"/>
              </a:ext>
            </a:extLst>
          </p:cNvPr>
          <p:cNvSpPr txBox="1"/>
          <p:nvPr/>
        </p:nvSpPr>
        <p:spPr>
          <a:xfrm>
            <a:off x="758952" y="1207008"/>
            <a:ext cx="9875520" cy="18365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342900" defTabSz="1216817">
              <a:lnSpc>
                <a:spcPct val="120000"/>
              </a:lnSpc>
              <a:spcBef>
                <a:spcPct val="20000"/>
              </a:spcBef>
              <a:buAutoNum type="arabicPeriod"/>
              <a:defRPr/>
            </a:pPr>
            <a:r>
              <a:rPr lang="zh-CN" altLang="en-US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预先计算：后台计算量大</a:t>
            </a:r>
            <a:r>
              <a:rPr lang="en-US" altLang="zh-CN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, </a:t>
            </a:r>
            <a:r>
              <a:rPr lang="zh-CN" altLang="en-US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存储结构复杂 </a:t>
            </a:r>
            <a:r>
              <a:rPr lang="en-US" altLang="zh-CN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   </a:t>
            </a:r>
            <a:r>
              <a:rPr lang="en-US" altLang="zh-CN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GeoHash</a:t>
            </a:r>
          </a:p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endParaRPr lang="en-US" altLang="zh-CN" b="1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en-US" altLang="zh-CN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	</a:t>
            </a:r>
            <a:r>
              <a:rPr lang="zh-CN" altLang="en-US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由于是“固定”</a:t>
            </a:r>
            <a:r>
              <a:rPr lang="en-US" altLang="zh-CN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GPS</a:t>
            </a:r>
            <a:r>
              <a:rPr lang="zh-CN" altLang="en-US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采集点，使得人员可能出现的点是有限的。可以在计算出阈值后，计算“轨迹中心”阈值附近可能的点位，形成集合。待传入新的</a:t>
            </a:r>
            <a:r>
              <a:rPr lang="en-US" altLang="zh-CN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{ ID</a:t>
            </a:r>
            <a:r>
              <a:rPr lang="zh-CN" altLang="en-US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，</a:t>
            </a:r>
            <a:r>
              <a:rPr lang="en-US" altLang="zh-CN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{GPS</a:t>
            </a:r>
            <a:r>
              <a:rPr lang="zh-CN" altLang="en-US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， 时间戳</a:t>
            </a:r>
            <a:r>
              <a:rPr lang="en-US" altLang="zh-CN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} }</a:t>
            </a:r>
            <a:r>
              <a:rPr lang="zh-CN" altLang="en-US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， 可根据</a:t>
            </a:r>
            <a:r>
              <a:rPr lang="en-US" altLang="zh-CN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ID</a:t>
            </a:r>
            <a:r>
              <a:rPr lang="zh-CN" altLang="en-US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匹配到对应的轨迹集合，而后根据</a:t>
            </a:r>
            <a:r>
              <a:rPr lang="en-US" altLang="zh-CN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GPS</a:t>
            </a:r>
            <a:r>
              <a:rPr lang="zh-CN" altLang="en-US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位置判断位置是否合法，最后判断时间是否合理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E645E52-D277-47A3-8F8F-176291D33B07}"/>
              </a:ext>
            </a:extLst>
          </p:cNvPr>
          <p:cNvSpPr txBox="1"/>
          <p:nvPr/>
        </p:nvSpPr>
        <p:spPr>
          <a:xfrm>
            <a:off x="0" y="3694176"/>
            <a:ext cx="580948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2. </a:t>
            </a:r>
            <a:r>
              <a:rPr lang="zh-CN" altLang="en-US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实时计算：每次传新点均要计算一次</a:t>
            </a:r>
            <a:endParaRPr lang="en-US" altLang="zh-CN" b="1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endParaRPr lang="en-US" altLang="zh-CN" b="1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r>
              <a:rPr lang="en-US" altLang="zh-CN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	</a:t>
            </a:r>
            <a:r>
              <a:rPr lang="zh-CN" altLang="en-US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计算当前所在点与轨迹中心的点的距离，若有一个或多个中心线符合（距离落在阈值内</a:t>
            </a:r>
            <a:r>
              <a:rPr lang="en-US" altLang="zh-CN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), </a:t>
            </a:r>
            <a:r>
              <a:rPr lang="zh-CN" altLang="en-US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即将该点视为“安全”，并删去不匹配的中心线（可设置如果连续</a:t>
            </a:r>
            <a:r>
              <a:rPr lang="en-US" altLang="zh-CN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2</a:t>
            </a:r>
            <a:r>
              <a:rPr lang="zh-CN" altLang="en-US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个不匹配再删除）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E827862-86B4-453B-A279-B0E3B451CF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4887" y="3813048"/>
            <a:ext cx="6137113" cy="304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68650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061347E-29D7-4A5C-AF56-8574898555C9}"/>
              </a:ext>
            </a:extLst>
          </p:cNvPr>
          <p:cNvSpPr txBox="1"/>
          <p:nvPr/>
        </p:nvSpPr>
        <p:spPr>
          <a:xfrm>
            <a:off x="411480" y="740665"/>
            <a:ext cx="1092708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b="0" i="0" dirty="0">
                <a:solidFill>
                  <a:srgbClr val="4D4D4D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首先将纬度范围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(-90, 90)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平分成两个区间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(-90, 0)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和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(0, 90)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，如果目标维度位于前一个区间，则编码为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0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，否则编码为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。</a:t>
            </a:r>
          </a:p>
          <a:p>
            <a:pPr algn="l"/>
            <a:r>
              <a:rPr lang="zh-CN" altLang="en-US" b="0" i="0" dirty="0">
                <a:solidFill>
                  <a:srgbClr val="4D4D4D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由于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39.92324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属于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(0, 90)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，所以取编码为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。</a:t>
            </a:r>
          </a:p>
          <a:p>
            <a:pPr algn="l"/>
            <a:r>
              <a:rPr lang="zh-CN" altLang="en-US" b="0" i="0" dirty="0">
                <a:solidFill>
                  <a:srgbClr val="4D4D4D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然后再将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(0, 90)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分成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(0, 45)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和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(45, 90)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两个区间，而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39.92324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位于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(0, 45)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，所以编码为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0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。</a:t>
            </a:r>
          </a:p>
          <a:p>
            <a:pPr algn="l"/>
            <a:r>
              <a:rPr lang="zh-CN" altLang="en-US" b="0" i="0" dirty="0">
                <a:solidFill>
                  <a:srgbClr val="4D4D4D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以此类推，直到精度符合要求为止，得到纬度编码为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1011 1000 1100 0111 1001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。</a:t>
            </a:r>
            <a:endParaRPr lang="en-US" altLang="zh-CN" b="0" i="0" dirty="0">
              <a:solidFill>
                <a:srgbClr val="4D4D4D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endParaRPr lang="en-US" altLang="zh-CN" dirty="0">
              <a:solidFill>
                <a:srgbClr val="4D4D4D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endParaRPr lang="en-US" altLang="zh-CN" b="0" i="0" dirty="0">
              <a:solidFill>
                <a:srgbClr val="4D4D4D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zh-CN" altLang="en-US" b="0" i="0" dirty="0">
                <a:solidFill>
                  <a:srgbClr val="333333"/>
                </a:solidFill>
                <a:effectLst/>
                <a:latin typeface="-apple-system"/>
              </a:rPr>
              <a:t>接下来将经度和纬度的编码合并，</a:t>
            </a:r>
            <a:r>
              <a:rPr lang="zh-CN" altLang="en-US" b="0" i="0" dirty="0">
                <a:solidFill>
                  <a:srgbClr val="FF0000"/>
                </a:solidFill>
                <a:effectLst/>
                <a:latin typeface="-apple-system"/>
              </a:rPr>
              <a:t>奇数位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-apple-system"/>
              </a:rPr>
              <a:t>是</a:t>
            </a:r>
            <a:r>
              <a:rPr lang="zh-CN" altLang="en-US" b="0" i="0" dirty="0">
                <a:solidFill>
                  <a:srgbClr val="FF0000"/>
                </a:solidFill>
                <a:effectLst/>
                <a:latin typeface="-apple-system"/>
              </a:rPr>
              <a:t>纬度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-apple-system"/>
              </a:rPr>
              <a:t>，</a:t>
            </a:r>
            <a:r>
              <a:rPr lang="zh-CN" altLang="en-US" b="0" i="0" dirty="0">
                <a:solidFill>
                  <a:srgbClr val="FF0000"/>
                </a:solidFill>
                <a:effectLst/>
                <a:latin typeface="-apple-system"/>
              </a:rPr>
              <a:t>偶数位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-apple-system"/>
              </a:rPr>
              <a:t>是</a:t>
            </a:r>
            <a:r>
              <a:rPr lang="zh-CN" altLang="en-US" b="0" i="0" dirty="0">
                <a:solidFill>
                  <a:srgbClr val="FF0000"/>
                </a:solidFill>
                <a:effectLst/>
                <a:latin typeface="-apple-system"/>
              </a:rPr>
              <a:t>经度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-apple-system"/>
              </a:rPr>
              <a:t>，得到编码是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-apple-system"/>
              </a:rPr>
              <a:t>11100 11101 00100 01111</a:t>
            </a:r>
          </a:p>
          <a:p>
            <a:pPr algn="l"/>
            <a:endParaRPr lang="en-US" altLang="zh-CN" dirty="0">
              <a:solidFill>
                <a:srgbClr val="333333"/>
              </a:solidFill>
              <a:latin typeface="-apple-system"/>
            </a:endParaRPr>
          </a:p>
          <a:p>
            <a:pPr algn="l"/>
            <a:r>
              <a:rPr lang="en-US" altLang="zh-CN" b="0" i="0" dirty="0">
                <a:solidFill>
                  <a:srgbClr val="333333"/>
                </a:solidFill>
                <a:effectLst/>
                <a:latin typeface="-apple-system"/>
              </a:rPr>
              <a:t> 00000 01101 01011 00001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-apple-system"/>
              </a:rPr>
              <a:t>。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最后，用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0-9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b-z(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去掉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a, i, l, o)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这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32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个字符进行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base32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编码，得到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(39.92324, 116.3906)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的编码为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wx4g0ec1</a:t>
            </a:r>
            <a:endParaRPr lang="zh-CN" altLang="en-US" b="0" i="0" dirty="0">
              <a:solidFill>
                <a:srgbClr val="4D4D4D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br>
              <a:rPr lang="zh-CN" altLang="en-US" dirty="0"/>
            </a:br>
            <a:endParaRPr lang="zh-CN" altLang="en-US" b="0" i="0" dirty="0">
              <a:solidFill>
                <a:srgbClr val="4D4D4D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3B6D418-2C30-432A-A12B-B162F2A1BEAD}"/>
              </a:ext>
            </a:extLst>
          </p:cNvPr>
          <p:cNvSpPr txBox="1"/>
          <p:nvPr/>
        </p:nvSpPr>
        <p:spPr>
          <a:xfrm>
            <a:off x="521208" y="274320"/>
            <a:ext cx="28986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GeoHash </a:t>
            </a:r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算法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34D91F39-3005-4D0A-8C28-CA438B24F6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322" y="4621911"/>
            <a:ext cx="1914525" cy="2076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EE205273-CF5F-481A-B6C6-01BC7C0DEE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1728" y="3574238"/>
            <a:ext cx="4529328" cy="3283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5" name="幻灯片缩放定位 4">
                <a:extLst>
                  <a:ext uri="{FF2B5EF4-FFF2-40B4-BE49-F238E27FC236}">
                    <a16:creationId xmlns:a16="http://schemas.microsoft.com/office/drawing/2014/main" id="{4001ED62-20ED-4F9D-8ACD-A998AAFA1E2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188726771"/>
                  </p:ext>
                </p:extLst>
              </p:nvPr>
            </p:nvGraphicFramePr>
            <p:xfrm>
              <a:off x="9656698" y="5541264"/>
              <a:ext cx="2015744" cy="1133856"/>
            </p:xfrm>
            <a:graphic>
              <a:graphicData uri="http://schemas.microsoft.com/office/powerpoint/2016/slidezoom">
                <pslz:sldZm>
                  <pslz:sldZmObj sldId="313" cId="1151483931">
                    <pslz:zmPr id="{F1EE7733-3F3E-4166-995B-9D3C359C78EC}" returnToParent="0" transitionDur="1000">
                      <p166:blipFill xmlns:p166="http://schemas.microsoft.com/office/powerpoint/2016/6/main">
                        <a:blip r:embed="rId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015744" cy="1133856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5" name="幻灯片缩放定位 4">
                <a:hlinkClick r:id="rId5" action="ppaction://hlinksldjump"/>
                <a:extLst>
                  <a:ext uri="{FF2B5EF4-FFF2-40B4-BE49-F238E27FC236}">
                    <a16:creationId xmlns:a16="http://schemas.microsoft.com/office/drawing/2014/main" id="{4001ED62-20ED-4F9D-8ACD-A998AAFA1E2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656698" y="5541264"/>
                <a:ext cx="2015744" cy="1133856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558963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4D9CFD60-AC89-45A3-AC04-11A0D2587109}"/>
              </a:ext>
            </a:extLst>
          </p:cNvPr>
          <p:cNvSpPr txBox="1"/>
          <p:nvPr/>
        </p:nvSpPr>
        <p:spPr>
          <a:xfrm>
            <a:off x="4223208" y="660950"/>
            <a:ext cx="37455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0236BE2-1412-4183-83B2-1E49545D51A7}"/>
              </a:ext>
            </a:extLst>
          </p:cNvPr>
          <p:cNvSpPr txBox="1"/>
          <p:nvPr/>
        </p:nvSpPr>
        <p:spPr>
          <a:xfrm>
            <a:off x="5153319" y="2099821"/>
            <a:ext cx="34627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199F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场景分析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A2E67B59-47C1-4080-BDCE-EEA3905CB0F6}"/>
              </a:ext>
            </a:extLst>
          </p:cNvPr>
          <p:cNvSpPr txBox="1"/>
          <p:nvPr/>
        </p:nvSpPr>
        <p:spPr>
          <a:xfrm>
            <a:off x="3575900" y="2099821"/>
            <a:ext cx="14831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199F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01</a:t>
            </a:r>
            <a:endParaRPr lang="zh-CN" altLang="en-US" sz="2800" b="1" dirty="0">
              <a:solidFill>
                <a:srgbClr val="199F8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68518423-CE38-412B-99DF-387D8E9F43BC}"/>
              </a:ext>
            </a:extLst>
          </p:cNvPr>
          <p:cNvSpPr txBox="1"/>
          <p:nvPr/>
        </p:nvSpPr>
        <p:spPr>
          <a:xfrm>
            <a:off x="5158819" y="3230915"/>
            <a:ext cx="34627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199F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问题分析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EA499FB3-4F82-4608-A66D-D22A623F8A36}"/>
              </a:ext>
            </a:extLst>
          </p:cNvPr>
          <p:cNvSpPr txBox="1"/>
          <p:nvPr/>
        </p:nvSpPr>
        <p:spPr>
          <a:xfrm>
            <a:off x="3581400" y="3230915"/>
            <a:ext cx="14831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>
                <a:solidFill>
                  <a:srgbClr val="199F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02</a:t>
            </a:r>
            <a:endParaRPr lang="zh-CN" altLang="en-US" sz="2800" b="1">
              <a:solidFill>
                <a:srgbClr val="199F8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5F840F37-1593-4AEF-B970-F96C51722993}"/>
              </a:ext>
            </a:extLst>
          </p:cNvPr>
          <p:cNvSpPr txBox="1"/>
          <p:nvPr/>
        </p:nvSpPr>
        <p:spPr>
          <a:xfrm>
            <a:off x="5158819" y="4361354"/>
            <a:ext cx="34627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199F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算法框架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88D10B15-B64E-49B3-8BDD-821CAB1D62EB}"/>
              </a:ext>
            </a:extLst>
          </p:cNvPr>
          <p:cNvSpPr txBox="1"/>
          <p:nvPr/>
        </p:nvSpPr>
        <p:spPr>
          <a:xfrm>
            <a:off x="3581400" y="4361354"/>
            <a:ext cx="14831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>
                <a:solidFill>
                  <a:srgbClr val="199F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03</a:t>
            </a:r>
            <a:endParaRPr lang="zh-CN" altLang="en-US" sz="2800" b="1">
              <a:solidFill>
                <a:srgbClr val="199F8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8B82EBBE-9770-4A15-A230-731468021D85}"/>
              </a:ext>
            </a:extLst>
          </p:cNvPr>
          <p:cNvSpPr txBox="1"/>
          <p:nvPr/>
        </p:nvSpPr>
        <p:spPr>
          <a:xfrm>
            <a:off x="5158819" y="5491794"/>
            <a:ext cx="34627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199F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待解决问题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2D020C6C-50F7-4926-B521-781C741CBC1C}"/>
              </a:ext>
            </a:extLst>
          </p:cNvPr>
          <p:cNvSpPr txBox="1"/>
          <p:nvPr/>
        </p:nvSpPr>
        <p:spPr>
          <a:xfrm>
            <a:off x="3581400" y="5491794"/>
            <a:ext cx="14831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>
                <a:solidFill>
                  <a:srgbClr val="199F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04</a:t>
            </a:r>
            <a:endParaRPr lang="zh-CN" altLang="en-US" sz="2800" b="1">
              <a:solidFill>
                <a:srgbClr val="199F8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678158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AB88140-9EED-4544-B7FD-BD6263A10B15}"/>
              </a:ext>
            </a:extLst>
          </p:cNvPr>
          <p:cNvSpPr txBox="1"/>
          <p:nvPr/>
        </p:nvSpPr>
        <p:spPr>
          <a:xfrm>
            <a:off x="363812" y="239375"/>
            <a:ext cx="27349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预测与监测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C4B3F71-9E14-4269-94E0-78434EB9C1FE}"/>
              </a:ext>
            </a:extLst>
          </p:cNvPr>
          <p:cNvSpPr txBox="1"/>
          <p:nvPr/>
        </p:nvSpPr>
        <p:spPr>
          <a:xfrm>
            <a:off x="548640" y="1033272"/>
            <a:ext cx="1110996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zh-CN" altLang="en-US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数据收集与传输：</a:t>
            </a:r>
            <a:endParaRPr lang="en-US" altLang="zh-CN" b="1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r>
              <a:rPr lang="en-US" altLang="zh-CN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	</a:t>
            </a:r>
            <a:r>
              <a:rPr lang="zh-CN" altLang="en-US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数据以</a:t>
            </a:r>
            <a:r>
              <a:rPr lang="zh-CN" altLang="en-US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一定时间间隔</a:t>
            </a:r>
            <a:r>
              <a:rPr lang="zh-CN" altLang="en-US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（如：</a:t>
            </a:r>
            <a:r>
              <a:rPr lang="en-US" altLang="zh-CN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10</a:t>
            </a:r>
            <a:r>
              <a:rPr lang="zh-CN" altLang="en-US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分钟）上传至模型部署的服务器中，与模型训练的时间间隔一致</a:t>
            </a:r>
            <a:endParaRPr lang="en-US" altLang="zh-CN" b="1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endParaRPr lang="en-US" altLang="zh-CN" b="1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endParaRPr lang="en-US" altLang="zh-CN" b="1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 marL="342900" indent="-342900">
              <a:buAutoNum type="arabicPeriod" startAt="2"/>
            </a:pPr>
            <a:r>
              <a:rPr lang="zh-CN" altLang="en-US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数据处理：</a:t>
            </a:r>
            <a:endParaRPr lang="en-US" altLang="zh-CN" b="1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r>
              <a:rPr lang="en-US" altLang="zh-CN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	</a:t>
            </a:r>
            <a:r>
              <a:rPr lang="zh-CN" altLang="en-US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数据格式为</a:t>
            </a:r>
            <a:r>
              <a:rPr lang="en-US" altLang="zh-CN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(</a:t>
            </a:r>
            <a:r>
              <a:rPr lang="zh-CN" altLang="en-US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人员信息，</a:t>
            </a:r>
            <a:r>
              <a:rPr lang="en-US" altLang="zh-CN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GPS</a:t>
            </a:r>
            <a:r>
              <a:rPr lang="zh-CN" altLang="en-US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坐标，时间戳）</a:t>
            </a:r>
            <a:r>
              <a:rPr lang="en-US" altLang="zh-CN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, </a:t>
            </a:r>
            <a:r>
              <a:rPr lang="zh-CN" altLang="en-US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以人员信息作为</a:t>
            </a:r>
            <a:r>
              <a:rPr lang="en-US" altLang="zh-CN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ID</a:t>
            </a:r>
            <a:r>
              <a:rPr lang="zh-CN" altLang="en-US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提取出轨迹聚类，以时间戳定位出</a:t>
            </a:r>
            <a:r>
              <a:rPr lang="zh-CN" altLang="en-US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当前可能的位置</a:t>
            </a:r>
            <a:r>
              <a:rPr lang="zh-CN" altLang="en-US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（位于轨迹聚类中心线），时间上可以有个容忍度</a:t>
            </a:r>
            <a:endParaRPr lang="en-US" altLang="zh-CN" b="1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endParaRPr lang="en-US" altLang="zh-CN" b="1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endParaRPr lang="en-US" altLang="zh-CN" b="1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marL="342900" indent="-342900">
              <a:buAutoNum type="arabicPeriod" startAt="3"/>
            </a:pPr>
            <a:r>
              <a:rPr lang="zh-CN" altLang="en-US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预测与监控：</a:t>
            </a:r>
            <a:endParaRPr lang="en-US" altLang="zh-CN" b="1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r>
              <a:rPr lang="en-US" altLang="zh-CN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	</a:t>
            </a:r>
            <a:r>
              <a:rPr lang="zh-CN" altLang="en-US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在得到该人员在当前时刻可能的位置后，计算实际位置与预测位置的距离，若结果落在阈值间，则判断为无异常</a:t>
            </a:r>
            <a:endParaRPr lang="en-US" altLang="zh-CN" b="1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endParaRPr lang="en-US" altLang="zh-CN" b="1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r>
              <a:rPr lang="en-US" altLang="zh-CN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	</a:t>
            </a:r>
            <a:r>
              <a:rPr lang="zh-CN" altLang="en-US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若存在多条轨迹，则在连续数个（人工设置）轨迹点均无法匹配时，将该轨迹从可能的轨迹池中剔除</a:t>
            </a:r>
            <a:endParaRPr lang="en-US" altLang="zh-CN" b="1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r>
              <a:rPr lang="en-US" altLang="zh-CN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	</a:t>
            </a:r>
            <a:r>
              <a:rPr lang="zh-CN" altLang="en-US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若连续数个时间均无法与任何轨迹匹配，则判断为异常。</a:t>
            </a:r>
            <a:endParaRPr lang="en-US" altLang="zh-CN" b="1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80636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96FE770-3644-4D15-8955-AFD7DF35E3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7320" y="1474300"/>
            <a:ext cx="6437615" cy="4561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8007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C0236BE2-1412-4183-83B2-1E49545D51A7}"/>
              </a:ext>
            </a:extLst>
          </p:cNvPr>
          <p:cNvSpPr txBox="1"/>
          <p:nvPr/>
        </p:nvSpPr>
        <p:spPr>
          <a:xfrm>
            <a:off x="2023620" y="3004794"/>
            <a:ext cx="81447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rgbClr val="199F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待解决问题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D9CFD60-AC89-45A3-AC04-11A0D2587109}"/>
              </a:ext>
            </a:extLst>
          </p:cNvPr>
          <p:cNvSpPr txBox="1"/>
          <p:nvPr/>
        </p:nvSpPr>
        <p:spPr>
          <a:xfrm>
            <a:off x="4223208" y="2173797"/>
            <a:ext cx="37455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zh-CN" altLang="en-US" sz="4800" b="1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972755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出自【趣你的PPT】(微信:qunideppt)：最优质的PPT资源库"/>
          <p:cNvSpPr txBox="1"/>
          <p:nvPr/>
        </p:nvSpPr>
        <p:spPr>
          <a:xfrm>
            <a:off x="1236063" y="3999504"/>
            <a:ext cx="15698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实时性问题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9" name="出自【趣你的PPT】(微信:qunideppt)：最优质的PPT资源库"/>
          <p:cNvSpPr/>
          <p:nvPr/>
        </p:nvSpPr>
        <p:spPr>
          <a:xfrm>
            <a:off x="1268710" y="2168205"/>
            <a:ext cx="1612996" cy="1612996"/>
          </a:xfrm>
          <a:prstGeom prst="teardrop">
            <a:avLst/>
          </a:prstGeom>
          <a:solidFill>
            <a:srgbClr val="199F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333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ontAwesome" pitchFamily="2" charset="0"/>
              <a:ea typeface="+mn-ea"/>
              <a:cs typeface="+mn-cs"/>
            </a:endParaRPr>
          </a:p>
        </p:txBody>
      </p:sp>
      <p:sp>
        <p:nvSpPr>
          <p:cNvPr id="27" name="出自【趣你的PPT】(微信:qunideppt)：最优质的PPT资源库"/>
          <p:cNvSpPr/>
          <p:nvPr/>
        </p:nvSpPr>
        <p:spPr>
          <a:xfrm rot="5400000">
            <a:off x="2026237" y="1980680"/>
            <a:ext cx="1086201" cy="1086201"/>
          </a:xfrm>
          <a:prstGeom prst="halfFrame">
            <a:avLst>
              <a:gd name="adj1" fmla="val 4570"/>
              <a:gd name="adj2" fmla="val 3947"/>
            </a:avLst>
          </a:prstGeom>
          <a:solidFill>
            <a:srgbClr val="199F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+mn-ea"/>
              <a:cs typeface="+mn-cs"/>
            </a:endParaRPr>
          </a:p>
        </p:txBody>
      </p:sp>
      <p:sp>
        <p:nvSpPr>
          <p:cNvPr id="4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734287" y="2697160"/>
            <a:ext cx="672960" cy="579257"/>
          </a:xfrm>
          <a:custGeom>
            <a:avLst/>
            <a:gdLst/>
            <a:ahLst/>
            <a:cxnLst>
              <a:cxn ang="0">
                <a:pos x="73" y="47"/>
              </a:cxn>
              <a:cxn ang="0">
                <a:pos x="67" y="53"/>
              </a:cxn>
              <a:cxn ang="0">
                <a:pos x="46" y="53"/>
              </a:cxn>
              <a:cxn ang="0">
                <a:pos x="48" y="60"/>
              </a:cxn>
              <a:cxn ang="0">
                <a:pos x="46" y="63"/>
              </a:cxn>
              <a:cxn ang="0">
                <a:pos x="26" y="63"/>
              </a:cxn>
              <a:cxn ang="0">
                <a:pos x="24" y="60"/>
              </a:cxn>
              <a:cxn ang="0">
                <a:pos x="26" y="53"/>
              </a:cxn>
              <a:cxn ang="0">
                <a:pos x="6" y="53"/>
              </a:cxn>
              <a:cxn ang="0">
                <a:pos x="0" y="47"/>
              </a:cxn>
              <a:cxn ang="0">
                <a:pos x="0" y="6"/>
              </a:cxn>
              <a:cxn ang="0">
                <a:pos x="6" y="0"/>
              </a:cxn>
              <a:cxn ang="0">
                <a:pos x="67" y="0"/>
              </a:cxn>
              <a:cxn ang="0">
                <a:pos x="73" y="6"/>
              </a:cxn>
              <a:cxn ang="0">
                <a:pos x="73" y="47"/>
              </a:cxn>
              <a:cxn ang="0">
                <a:pos x="68" y="6"/>
              </a:cxn>
              <a:cxn ang="0">
                <a:pos x="67" y="5"/>
              </a:cxn>
              <a:cxn ang="0">
                <a:pos x="6" y="5"/>
              </a:cxn>
              <a:cxn ang="0">
                <a:pos x="5" y="6"/>
              </a:cxn>
              <a:cxn ang="0">
                <a:pos x="5" y="37"/>
              </a:cxn>
              <a:cxn ang="0">
                <a:pos x="6" y="39"/>
              </a:cxn>
              <a:cxn ang="0">
                <a:pos x="67" y="39"/>
              </a:cxn>
              <a:cxn ang="0">
                <a:pos x="68" y="37"/>
              </a:cxn>
              <a:cxn ang="0">
                <a:pos x="68" y="6"/>
              </a:cxn>
            </a:cxnLst>
            <a:rect l="0" t="0" r="r" b="b"/>
            <a:pathLst>
              <a:path w="73" h="63">
                <a:moveTo>
                  <a:pt x="73" y="47"/>
                </a:moveTo>
                <a:cubicBezTo>
                  <a:pt x="73" y="50"/>
                  <a:pt x="70" y="53"/>
                  <a:pt x="67" y="53"/>
                </a:cubicBezTo>
                <a:cubicBezTo>
                  <a:pt x="46" y="53"/>
                  <a:pt x="46" y="53"/>
                  <a:pt x="46" y="53"/>
                </a:cubicBezTo>
                <a:cubicBezTo>
                  <a:pt x="46" y="56"/>
                  <a:pt x="48" y="59"/>
                  <a:pt x="48" y="60"/>
                </a:cubicBezTo>
                <a:cubicBezTo>
                  <a:pt x="48" y="62"/>
                  <a:pt x="47" y="63"/>
                  <a:pt x="46" y="63"/>
                </a:cubicBezTo>
                <a:cubicBezTo>
                  <a:pt x="26" y="63"/>
                  <a:pt x="26" y="63"/>
                  <a:pt x="26" y="63"/>
                </a:cubicBezTo>
                <a:cubicBezTo>
                  <a:pt x="25" y="63"/>
                  <a:pt x="24" y="62"/>
                  <a:pt x="24" y="60"/>
                </a:cubicBezTo>
                <a:cubicBezTo>
                  <a:pt x="24" y="59"/>
                  <a:pt x="26" y="56"/>
                  <a:pt x="26" y="53"/>
                </a:cubicBezTo>
                <a:cubicBezTo>
                  <a:pt x="6" y="53"/>
                  <a:pt x="6" y="53"/>
                  <a:pt x="6" y="53"/>
                </a:cubicBezTo>
                <a:cubicBezTo>
                  <a:pt x="2" y="53"/>
                  <a:pt x="0" y="50"/>
                  <a:pt x="0" y="47"/>
                </a:cubicBezTo>
                <a:cubicBezTo>
                  <a:pt x="0" y="6"/>
                  <a:pt x="0" y="6"/>
                  <a:pt x="0" y="6"/>
                </a:cubicBezTo>
                <a:cubicBezTo>
                  <a:pt x="0" y="2"/>
                  <a:pt x="2" y="0"/>
                  <a:pt x="6" y="0"/>
                </a:cubicBezTo>
                <a:cubicBezTo>
                  <a:pt x="67" y="0"/>
                  <a:pt x="67" y="0"/>
                  <a:pt x="67" y="0"/>
                </a:cubicBezTo>
                <a:cubicBezTo>
                  <a:pt x="70" y="0"/>
                  <a:pt x="73" y="2"/>
                  <a:pt x="73" y="6"/>
                </a:cubicBezTo>
                <a:lnTo>
                  <a:pt x="73" y="47"/>
                </a:lnTo>
                <a:close/>
                <a:moveTo>
                  <a:pt x="68" y="6"/>
                </a:moveTo>
                <a:cubicBezTo>
                  <a:pt x="68" y="5"/>
                  <a:pt x="67" y="5"/>
                  <a:pt x="67" y="5"/>
                </a:cubicBezTo>
                <a:cubicBezTo>
                  <a:pt x="6" y="5"/>
                  <a:pt x="6" y="5"/>
                  <a:pt x="6" y="5"/>
                </a:cubicBezTo>
                <a:cubicBezTo>
                  <a:pt x="5" y="5"/>
                  <a:pt x="5" y="5"/>
                  <a:pt x="5" y="6"/>
                </a:cubicBezTo>
                <a:cubicBezTo>
                  <a:pt x="5" y="37"/>
                  <a:pt x="5" y="37"/>
                  <a:pt x="5" y="37"/>
                </a:cubicBezTo>
                <a:cubicBezTo>
                  <a:pt x="5" y="38"/>
                  <a:pt x="5" y="39"/>
                  <a:pt x="6" y="39"/>
                </a:cubicBezTo>
                <a:cubicBezTo>
                  <a:pt x="67" y="39"/>
                  <a:pt x="67" y="39"/>
                  <a:pt x="67" y="39"/>
                </a:cubicBezTo>
                <a:cubicBezTo>
                  <a:pt x="67" y="39"/>
                  <a:pt x="68" y="38"/>
                  <a:pt x="68" y="37"/>
                </a:cubicBezTo>
                <a:lnTo>
                  <a:pt x="68" y="6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+mn-ea"/>
              <a:cs typeface="+mn-cs"/>
            </a:endParaRPr>
          </a:p>
        </p:txBody>
      </p:sp>
      <p:sp>
        <p:nvSpPr>
          <p:cNvPr id="29" name="出自【趣你的PPT】(微信:qunideppt)：最优质的PPT资源库"/>
          <p:cNvSpPr txBox="1"/>
          <p:nvPr/>
        </p:nvSpPr>
        <p:spPr>
          <a:xfrm>
            <a:off x="838358" y="4373451"/>
            <a:ext cx="2837530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在海量数据流的真实生产环境，可能会导致系统反应过慢</a:t>
            </a: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甚至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出错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</a:endParaRPr>
          </a:p>
        </p:txBody>
      </p:sp>
      <p:sp>
        <p:nvSpPr>
          <p:cNvPr id="21" name="出自【趣你的PPT】(微信:qunideppt)：最优质的PPT资源库"/>
          <p:cNvSpPr/>
          <p:nvPr/>
        </p:nvSpPr>
        <p:spPr>
          <a:xfrm>
            <a:off x="4938274" y="2168205"/>
            <a:ext cx="1612996" cy="1612996"/>
          </a:xfrm>
          <a:prstGeom prst="teardrop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ontAwesome" pitchFamily="2" charset="0"/>
              <a:ea typeface="+mn-ea"/>
              <a:cs typeface="+mn-cs"/>
            </a:endParaRPr>
          </a:p>
        </p:txBody>
      </p:sp>
      <p:sp>
        <p:nvSpPr>
          <p:cNvPr id="28" name="出自【趣你的PPT】(微信:qunideppt)：最优质的PPT资源库"/>
          <p:cNvSpPr/>
          <p:nvPr/>
        </p:nvSpPr>
        <p:spPr>
          <a:xfrm rot="5400000">
            <a:off x="5695801" y="1980680"/>
            <a:ext cx="1086201" cy="1086201"/>
          </a:xfrm>
          <a:prstGeom prst="halfFrame">
            <a:avLst>
              <a:gd name="adj1" fmla="val 4570"/>
              <a:gd name="adj2" fmla="val 3947"/>
            </a:avLst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+mn-ea"/>
              <a:cs typeface="+mn-cs"/>
            </a:endParaRPr>
          </a:p>
        </p:txBody>
      </p:sp>
      <p:sp>
        <p:nvSpPr>
          <p:cNvPr id="4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526451" y="2599087"/>
            <a:ext cx="460856" cy="775404"/>
          </a:xfrm>
          <a:custGeom>
            <a:avLst/>
            <a:gdLst/>
            <a:ahLst/>
            <a:cxnLst>
              <a:cxn ang="0">
                <a:pos x="29" y="44"/>
              </a:cxn>
              <a:cxn ang="0">
                <a:pos x="24" y="49"/>
              </a:cxn>
              <a:cxn ang="0">
                <a:pos x="5" y="49"/>
              </a:cxn>
              <a:cxn ang="0">
                <a:pos x="0" y="44"/>
              </a:cxn>
              <a:cxn ang="0">
                <a:pos x="0" y="5"/>
              </a:cxn>
              <a:cxn ang="0">
                <a:pos x="5" y="0"/>
              </a:cxn>
              <a:cxn ang="0">
                <a:pos x="24" y="0"/>
              </a:cxn>
              <a:cxn ang="0">
                <a:pos x="29" y="5"/>
              </a:cxn>
              <a:cxn ang="0">
                <a:pos x="29" y="44"/>
              </a:cxn>
              <a:cxn ang="0">
                <a:pos x="25" y="11"/>
              </a:cxn>
              <a:cxn ang="0">
                <a:pos x="24" y="10"/>
              </a:cxn>
              <a:cxn ang="0">
                <a:pos x="5" y="10"/>
              </a:cxn>
              <a:cxn ang="0">
                <a:pos x="3" y="11"/>
              </a:cxn>
              <a:cxn ang="0">
                <a:pos x="3" y="38"/>
              </a:cxn>
              <a:cxn ang="0">
                <a:pos x="5" y="39"/>
              </a:cxn>
              <a:cxn ang="0">
                <a:pos x="24" y="39"/>
              </a:cxn>
              <a:cxn ang="0">
                <a:pos x="25" y="38"/>
              </a:cxn>
              <a:cxn ang="0">
                <a:pos x="25" y="11"/>
              </a:cxn>
              <a:cxn ang="0">
                <a:pos x="17" y="5"/>
              </a:cxn>
              <a:cxn ang="0">
                <a:pos x="11" y="5"/>
              </a:cxn>
              <a:cxn ang="0">
                <a:pos x="11" y="6"/>
              </a:cxn>
              <a:cxn ang="0">
                <a:pos x="11" y="6"/>
              </a:cxn>
              <a:cxn ang="0">
                <a:pos x="17" y="6"/>
              </a:cxn>
              <a:cxn ang="0">
                <a:pos x="18" y="6"/>
              </a:cxn>
              <a:cxn ang="0">
                <a:pos x="17" y="5"/>
              </a:cxn>
              <a:cxn ang="0">
                <a:pos x="14" y="41"/>
              </a:cxn>
              <a:cxn ang="0">
                <a:pos x="11" y="44"/>
              </a:cxn>
              <a:cxn ang="0">
                <a:pos x="14" y="47"/>
              </a:cxn>
              <a:cxn ang="0">
                <a:pos x="17" y="44"/>
              </a:cxn>
              <a:cxn ang="0">
                <a:pos x="14" y="41"/>
              </a:cxn>
            </a:cxnLst>
            <a:rect l="0" t="0" r="r" b="b"/>
            <a:pathLst>
              <a:path w="29" h="49">
                <a:moveTo>
                  <a:pt x="29" y="44"/>
                </a:moveTo>
                <a:cubicBezTo>
                  <a:pt x="29" y="47"/>
                  <a:pt x="27" y="49"/>
                  <a:pt x="24" y="49"/>
                </a:cubicBezTo>
                <a:cubicBezTo>
                  <a:pt x="5" y="49"/>
                  <a:pt x="5" y="49"/>
                  <a:pt x="5" y="49"/>
                </a:cubicBezTo>
                <a:cubicBezTo>
                  <a:pt x="2" y="49"/>
                  <a:pt x="0" y="47"/>
                  <a:pt x="0" y="44"/>
                </a:cubicBezTo>
                <a:cubicBezTo>
                  <a:pt x="0" y="5"/>
                  <a:pt x="0" y="5"/>
                  <a:pt x="0" y="5"/>
                </a:cubicBezTo>
                <a:cubicBezTo>
                  <a:pt x="0" y="3"/>
                  <a:pt x="2" y="0"/>
                  <a:pt x="5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27" y="0"/>
                  <a:pt x="29" y="3"/>
                  <a:pt x="29" y="5"/>
                </a:cubicBezTo>
                <a:lnTo>
                  <a:pt x="29" y="44"/>
                </a:lnTo>
                <a:close/>
                <a:moveTo>
                  <a:pt x="25" y="11"/>
                </a:moveTo>
                <a:cubicBezTo>
                  <a:pt x="25" y="11"/>
                  <a:pt x="25" y="10"/>
                  <a:pt x="24" y="10"/>
                </a:cubicBezTo>
                <a:cubicBezTo>
                  <a:pt x="5" y="10"/>
                  <a:pt x="5" y="10"/>
                  <a:pt x="5" y="10"/>
                </a:cubicBezTo>
                <a:cubicBezTo>
                  <a:pt x="4" y="10"/>
                  <a:pt x="3" y="11"/>
                  <a:pt x="3" y="11"/>
                </a:cubicBezTo>
                <a:cubicBezTo>
                  <a:pt x="3" y="38"/>
                  <a:pt x="3" y="38"/>
                  <a:pt x="3" y="38"/>
                </a:cubicBezTo>
                <a:cubicBezTo>
                  <a:pt x="3" y="39"/>
                  <a:pt x="4" y="39"/>
                  <a:pt x="5" y="39"/>
                </a:cubicBezTo>
                <a:cubicBezTo>
                  <a:pt x="24" y="39"/>
                  <a:pt x="24" y="39"/>
                  <a:pt x="24" y="39"/>
                </a:cubicBezTo>
                <a:cubicBezTo>
                  <a:pt x="25" y="39"/>
                  <a:pt x="25" y="39"/>
                  <a:pt x="25" y="38"/>
                </a:cubicBezTo>
                <a:lnTo>
                  <a:pt x="25" y="11"/>
                </a:lnTo>
                <a:close/>
                <a:moveTo>
                  <a:pt x="17" y="5"/>
                </a:moveTo>
                <a:cubicBezTo>
                  <a:pt x="11" y="5"/>
                  <a:pt x="11" y="5"/>
                  <a:pt x="11" y="5"/>
                </a:cubicBezTo>
                <a:cubicBezTo>
                  <a:pt x="11" y="5"/>
                  <a:pt x="11" y="6"/>
                  <a:pt x="11" y="6"/>
                </a:cubicBezTo>
                <a:cubicBezTo>
                  <a:pt x="11" y="6"/>
                  <a:pt x="11" y="6"/>
                  <a:pt x="11" y="6"/>
                </a:cubicBezTo>
                <a:cubicBezTo>
                  <a:pt x="17" y="6"/>
                  <a:pt x="17" y="6"/>
                  <a:pt x="17" y="6"/>
                </a:cubicBezTo>
                <a:cubicBezTo>
                  <a:pt x="18" y="6"/>
                  <a:pt x="18" y="6"/>
                  <a:pt x="18" y="6"/>
                </a:cubicBezTo>
                <a:cubicBezTo>
                  <a:pt x="18" y="6"/>
                  <a:pt x="18" y="5"/>
                  <a:pt x="17" y="5"/>
                </a:cubicBezTo>
                <a:close/>
                <a:moveTo>
                  <a:pt x="14" y="41"/>
                </a:moveTo>
                <a:cubicBezTo>
                  <a:pt x="13" y="41"/>
                  <a:pt x="11" y="42"/>
                  <a:pt x="11" y="44"/>
                </a:cubicBezTo>
                <a:cubicBezTo>
                  <a:pt x="11" y="46"/>
                  <a:pt x="13" y="47"/>
                  <a:pt x="14" y="47"/>
                </a:cubicBezTo>
                <a:cubicBezTo>
                  <a:pt x="16" y="47"/>
                  <a:pt x="17" y="46"/>
                  <a:pt x="17" y="44"/>
                </a:cubicBezTo>
                <a:cubicBezTo>
                  <a:pt x="17" y="42"/>
                  <a:pt x="16" y="41"/>
                  <a:pt x="14" y="41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+mn-ea"/>
              <a:cs typeface="+mn-cs"/>
            </a:endParaRP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4538504" y="4373450"/>
            <a:ext cx="2922999" cy="144213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时空跨度过大，数据丢失，以及如果轨迹太短的话将引入巨大的误差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</a:endParaRPr>
          </a:p>
        </p:txBody>
      </p:sp>
      <p:sp>
        <p:nvSpPr>
          <p:cNvPr id="23" name="出自【趣你的PPT】(微信:qunideppt)：最优质的PPT资源库"/>
          <p:cNvSpPr/>
          <p:nvPr/>
        </p:nvSpPr>
        <p:spPr>
          <a:xfrm>
            <a:off x="8607837" y="2168205"/>
            <a:ext cx="1612996" cy="1612996"/>
          </a:xfrm>
          <a:prstGeom prst="teardrop">
            <a:avLst/>
          </a:prstGeom>
          <a:solidFill>
            <a:srgbClr val="199F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333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ontAwesome" pitchFamily="2" charset="0"/>
              <a:ea typeface="+mn-ea"/>
              <a:cs typeface="+mn-cs"/>
            </a:endParaRPr>
          </a:p>
        </p:txBody>
      </p:sp>
      <p:sp>
        <p:nvSpPr>
          <p:cNvPr id="31" name="出自【趣你的PPT】(微信:qunideppt)：最优质的PPT资源库"/>
          <p:cNvSpPr/>
          <p:nvPr/>
        </p:nvSpPr>
        <p:spPr>
          <a:xfrm rot="5400000">
            <a:off x="9365364" y="1980680"/>
            <a:ext cx="1086201" cy="1086201"/>
          </a:xfrm>
          <a:prstGeom prst="halfFrame">
            <a:avLst>
              <a:gd name="adj1" fmla="val 4570"/>
              <a:gd name="adj2" fmla="val 3947"/>
            </a:avLst>
          </a:prstGeom>
          <a:solidFill>
            <a:srgbClr val="199F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+mn-ea"/>
              <a:cs typeface="+mn-cs"/>
            </a:endParaRPr>
          </a:p>
        </p:txBody>
      </p:sp>
      <p:sp>
        <p:nvSpPr>
          <p:cNvPr id="4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122978" y="2733362"/>
            <a:ext cx="672960" cy="506851"/>
          </a:xfrm>
          <a:custGeom>
            <a:avLst/>
            <a:gdLst/>
            <a:ahLst/>
            <a:cxnLst>
              <a:cxn ang="0">
                <a:pos x="158" y="119"/>
              </a:cxn>
              <a:cxn ang="0">
                <a:pos x="0" y="119"/>
              </a:cxn>
              <a:cxn ang="0">
                <a:pos x="0" y="0"/>
              </a:cxn>
              <a:cxn ang="0">
                <a:pos x="9" y="0"/>
              </a:cxn>
              <a:cxn ang="0">
                <a:pos x="9" y="108"/>
              </a:cxn>
              <a:cxn ang="0">
                <a:pos x="158" y="108"/>
              </a:cxn>
              <a:cxn ang="0">
                <a:pos x="158" y="119"/>
              </a:cxn>
              <a:cxn ang="0">
                <a:pos x="50" y="99"/>
              </a:cxn>
              <a:cxn ang="0">
                <a:pos x="29" y="99"/>
              </a:cxn>
              <a:cxn ang="0">
                <a:pos x="29" y="60"/>
              </a:cxn>
              <a:cxn ang="0">
                <a:pos x="50" y="60"/>
              </a:cxn>
              <a:cxn ang="0">
                <a:pos x="50" y="99"/>
              </a:cxn>
              <a:cxn ang="0">
                <a:pos x="78" y="99"/>
              </a:cxn>
              <a:cxn ang="0">
                <a:pos x="59" y="99"/>
              </a:cxn>
              <a:cxn ang="0">
                <a:pos x="59" y="19"/>
              </a:cxn>
              <a:cxn ang="0">
                <a:pos x="78" y="19"/>
              </a:cxn>
              <a:cxn ang="0">
                <a:pos x="78" y="99"/>
              </a:cxn>
              <a:cxn ang="0">
                <a:pos x="109" y="99"/>
              </a:cxn>
              <a:cxn ang="0">
                <a:pos x="89" y="99"/>
              </a:cxn>
              <a:cxn ang="0">
                <a:pos x="89" y="39"/>
              </a:cxn>
              <a:cxn ang="0">
                <a:pos x="109" y="39"/>
              </a:cxn>
              <a:cxn ang="0">
                <a:pos x="109" y="99"/>
              </a:cxn>
              <a:cxn ang="0">
                <a:pos x="139" y="99"/>
              </a:cxn>
              <a:cxn ang="0">
                <a:pos x="119" y="99"/>
              </a:cxn>
              <a:cxn ang="0">
                <a:pos x="119" y="11"/>
              </a:cxn>
              <a:cxn ang="0">
                <a:pos x="139" y="11"/>
              </a:cxn>
              <a:cxn ang="0">
                <a:pos x="139" y="99"/>
              </a:cxn>
            </a:cxnLst>
            <a:rect l="0" t="0" r="r" b="b"/>
            <a:pathLst>
              <a:path w="158" h="119">
                <a:moveTo>
                  <a:pt x="158" y="119"/>
                </a:moveTo>
                <a:lnTo>
                  <a:pt x="0" y="119"/>
                </a:lnTo>
                <a:lnTo>
                  <a:pt x="0" y="0"/>
                </a:lnTo>
                <a:lnTo>
                  <a:pt x="9" y="0"/>
                </a:lnTo>
                <a:lnTo>
                  <a:pt x="9" y="108"/>
                </a:lnTo>
                <a:lnTo>
                  <a:pt x="158" y="108"/>
                </a:lnTo>
                <a:lnTo>
                  <a:pt x="158" y="119"/>
                </a:lnTo>
                <a:close/>
                <a:moveTo>
                  <a:pt x="50" y="99"/>
                </a:moveTo>
                <a:lnTo>
                  <a:pt x="29" y="99"/>
                </a:lnTo>
                <a:lnTo>
                  <a:pt x="29" y="60"/>
                </a:lnTo>
                <a:lnTo>
                  <a:pt x="50" y="60"/>
                </a:lnTo>
                <a:lnTo>
                  <a:pt x="50" y="99"/>
                </a:lnTo>
                <a:close/>
                <a:moveTo>
                  <a:pt x="78" y="99"/>
                </a:moveTo>
                <a:lnTo>
                  <a:pt x="59" y="99"/>
                </a:lnTo>
                <a:lnTo>
                  <a:pt x="59" y="19"/>
                </a:lnTo>
                <a:lnTo>
                  <a:pt x="78" y="19"/>
                </a:lnTo>
                <a:lnTo>
                  <a:pt x="78" y="99"/>
                </a:lnTo>
                <a:close/>
                <a:moveTo>
                  <a:pt x="109" y="99"/>
                </a:moveTo>
                <a:lnTo>
                  <a:pt x="89" y="99"/>
                </a:lnTo>
                <a:lnTo>
                  <a:pt x="89" y="39"/>
                </a:lnTo>
                <a:lnTo>
                  <a:pt x="109" y="39"/>
                </a:lnTo>
                <a:lnTo>
                  <a:pt x="109" y="99"/>
                </a:lnTo>
                <a:close/>
                <a:moveTo>
                  <a:pt x="139" y="99"/>
                </a:moveTo>
                <a:lnTo>
                  <a:pt x="119" y="99"/>
                </a:lnTo>
                <a:lnTo>
                  <a:pt x="119" y="11"/>
                </a:lnTo>
                <a:lnTo>
                  <a:pt x="139" y="11"/>
                </a:lnTo>
                <a:lnTo>
                  <a:pt x="139" y="9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+mn-ea"/>
              <a:cs typeface="+mn-cs"/>
            </a:endParaRPr>
          </a:p>
        </p:txBody>
      </p:sp>
      <p:sp>
        <p:nvSpPr>
          <p:cNvPr id="40" name="出自【趣你的PPT】(微信:qunideppt)：最优质的PPT资源库"/>
          <p:cNvSpPr txBox="1"/>
          <p:nvPr/>
        </p:nvSpPr>
        <p:spPr>
          <a:xfrm>
            <a:off x="8238651" y="4373451"/>
            <a:ext cx="2375758" cy="50386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Lato"/>
                <a:sym typeface="Lato"/>
              </a:rPr>
              <a:t>流式处理的实现，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Lato"/>
              <a:sym typeface="Lato"/>
            </a:endParaRPr>
          </a:p>
        </p:txBody>
      </p:sp>
      <p:sp>
        <p:nvSpPr>
          <p:cNvPr id="22" name="出自【趣你的PPT】(微信:qunideppt)：最优质的PPT资源库"/>
          <p:cNvSpPr txBox="1"/>
          <p:nvPr/>
        </p:nvSpPr>
        <p:spPr>
          <a:xfrm>
            <a:off x="4959861" y="3999504"/>
            <a:ext cx="15698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数据采集</a:t>
            </a:r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>
            <a:off x="8683659" y="3999504"/>
            <a:ext cx="15698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数据分析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66E8D2E4-FCFD-4983-851E-0586F7DBBD12}"/>
              </a:ext>
            </a:extLst>
          </p:cNvPr>
          <p:cNvSpPr txBox="1"/>
          <p:nvPr/>
        </p:nvSpPr>
        <p:spPr>
          <a:xfrm>
            <a:off x="363812" y="239375"/>
            <a:ext cx="27349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待解决问题</a:t>
            </a:r>
          </a:p>
        </p:txBody>
      </p:sp>
    </p:spTree>
    <p:extLst>
      <p:ext uri="{BB962C8B-B14F-4D97-AF65-F5344CB8AC3E}">
        <p14:creationId xmlns:p14="http://schemas.microsoft.com/office/powerpoint/2010/main" val="20922873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EF46A1A6-5464-490E-9691-FD2B44E5AD18}"/>
              </a:ext>
            </a:extLst>
          </p:cNvPr>
          <p:cNvSpPr txBox="1"/>
          <p:nvPr/>
        </p:nvSpPr>
        <p:spPr>
          <a:xfrm>
            <a:off x="4613433" y="3882477"/>
            <a:ext cx="29128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日期：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202X-XX-XX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D9CFD60-AC89-45A3-AC04-11A0D2587109}"/>
              </a:ext>
            </a:extLst>
          </p:cNvPr>
          <p:cNvSpPr txBox="1"/>
          <p:nvPr/>
        </p:nvSpPr>
        <p:spPr>
          <a:xfrm>
            <a:off x="4223208" y="2173797"/>
            <a:ext cx="37455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</a:t>
            </a:r>
            <a:endParaRPr lang="zh-CN" altLang="en-US" sz="4800" b="1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90359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E2A57735-2F7E-4787-8287-C82FC2EA76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4535" y="415029"/>
            <a:ext cx="9342930" cy="6027942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65D39138-2178-4A06-8FC6-606BF6BFD66B}"/>
              </a:ext>
            </a:extLst>
          </p:cNvPr>
          <p:cNvSpPr txBox="1"/>
          <p:nvPr/>
        </p:nvSpPr>
        <p:spPr>
          <a:xfrm>
            <a:off x="194024" y="530352"/>
            <a:ext cx="738664" cy="250545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sz="3600" b="1" dirty="0">
                <a:solidFill>
                  <a:srgbClr val="199F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原始轨迹</a:t>
            </a:r>
          </a:p>
        </p:txBody>
      </p:sp>
    </p:spTree>
    <p:extLst>
      <p:ext uri="{BB962C8B-B14F-4D97-AF65-F5344CB8AC3E}">
        <p14:creationId xmlns:p14="http://schemas.microsoft.com/office/powerpoint/2010/main" val="23576313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FCA03C9B-AA30-44AD-886A-816787E25EE2}"/>
              </a:ext>
            </a:extLst>
          </p:cNvPr>
          <p:cNvSpPr txBox="1"/>
          <p:nvPr/>
        </p:nvSpPr>
        <p:spPr>
          <a:xfrm>
            <a:off x="326446" y="757166"/>
            <a:ext cx="677108" cy="5725930"/>
          </a:xfrm>
          <a:prstGeom prst="rect">
            <a:avLst/>
          </a:prstGeom>
          <a:noFill/>
        </p:spPr>
        <p:txBody>
          <a:bodyPr vert="eaVert"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rgbClr val="199F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距离矩阵趋势</a:t>
            </a:r>
            <a:r>
              <a:rPr lang="en-US" altLang="zh-CN" sz="3200" b="1" dirty="0">
                <a:solidFill>
                  <a:srgbClr val="199F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3200" b="1" dirty="0">
                <a:solidFill>
                  <a:srgbClr val="199F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小批量数据）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D2C67C3-57F3-4041-903D-BC4F78E488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7880" y="666510"/>
            <a:ext cx="9236240" cy="5524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8025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7FD91D7-EA3B-448F-A592-4C43BE2A1A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6449" y="445511"/>
            <a:ext cx="9259102" cy="5966977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24888A45-9EA0-4818-8C63-3291EE867720}"/>
              </a:ext>
            </a:extLst>
          </p:cNvPr>
          <p:cNvSpPr txBox="1"/>
          <p:nvPr/>
        </p:nvSpPr>
        <p:spPr>
          <a:xfrm>
            <a:off x="81844" y="786384"/>
            <a:ext cx="677108" cy="590702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rgbClr val="199F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初次分类（</a:t>
            </a:r>
            <a:r>
              <a:rPr lang="en-US" altLang="zh-CN" sz="3200" b="1" dirty="0">
                <a:solidFill>
                  <a:srgbClr val="199F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5s</a:t>
            </a:r>
            <a:r>
              <a:rPr lang="zh-CN" altLang="en-US" sz="3200" b="1" dirty="0">
                <a:solidFill>
                  <a:srgbClr val="199F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间隔）无分节假日</a:t>
            </a:r>
          </a:p>
        </p:txBody>
      </p:sp>
    </p:spTree>
    <p:extLst>
      <p:ext uri="{BB962C8B-B14F-4D97-AF65-F5344CB8AC3E}">
        <p14:creationId xmlns:p14="http://schemas.microsoft.com/office/powerpoint/2010/main" val="21401071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C2BE9BB-C1EA-402E-9AD4-D5DBAD2212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8582" y="1211388"/>
            <a:ext cx="7094835" cy="4435224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C75457E9-00AE-48DB-A7B3-1EC2DDAA4041}"/>
              </a:ext>
            </a:extLst>
          </p:cNvPr>
          <p:cNvSpPr txBox="1"/>
          <p:nvPr/>
        </p:nvSpPr>
        <p:spPr>
          <a:xfrm>
            <a:off x="81844" y="786384"/>
            <a:ext cx="677108" cy="590702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rgbClr val="199F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二次分类（</a:t>
            </a:r>
            <a:r>
              <a:rPr lang="en-US" altLang="zh-CN" sz="3200" b="1" dirty="0">
                <a:solidFill>
                  <a:srgbClr val="199F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5s</a:t>
            </a:r>
            <a:r>
              <a:rPr lang="zh-CN" altLang="en-US" sz="3200" b="1" dirty="0">
                <a:solidFill>
                  <a:srgbClr val="199F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间隔）无分节假日</a:t>
            </a:r>
          </a:p>
        </p:txBody>
      </p:sp>
    </p:spTree>
    <p:extLst>
      <p:ext uri="{BB962C8B-B14F-4D97-AF65-F5344CB8AC3E}">
        <p14:creationId xmlns:p14="http://schemas.microsoft.com/office/powerpoint/2010/main" val="249903710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A7BD6C28-A009-4AA2-A248-57790BFFC5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4545" y="1472512"/>
            <a:ext cx="8443692" cy="5243014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00D86D33-EFC0-4331-AA2E-FA9E2291FBE5}"/>
              </a:ext>
            </a:extLst>
          </p:cNvPr>
          <p:cNvSpPr txBox="1"/>
          <p:nvPr/>
        </p:nvSpPr>
        <p:spPr>
          <a:xfrm>
            <a:off x="420624" y="256032"/>
            <a:ext cx="71780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199F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工作日轨迹（</a:t>
            </a:r>
            <a:r>
              <a:rPr lang="en-US" altLang="zh-CN" sz="3200" b="1" dirty="0">
                <a:solidFill>
                  <a:srgbClr val="199F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11</a:t>
            </a:r>
            <a:r>
              <a:rPr lang="zh-CN" altLang="en-US" sz="3200" b="1" dirty="0">
                <a:solidFill>
                  <a:srgbClr val="199F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类）</a:t>
            </a:r>
            <a:r>
              <a:rPr lang="en-US" altLang="zh-CN" sz="3200" b="1" dirty="0">
                <a:solidFill>
                  <a:srgbClr val="199F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1min</a:t>
            </a:r>
            <a:r>
              <a:rPr lang="zh-CN" altLang="en-US" sz="3200" b="1" dirty="0">
                <a:solidFill>
                  <a:srgbClr val="199F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间隔</a:t>
            </a:r>
          </a:p>
        </p:txBody>
      </p:sp>
    </p:spTree>
    <p:extLst>
      <p:ext uri="{BB962C8B-B14F-4D97-AF65-F5344CB8AC3E}">
        <p14:creationId xmlns:p14="http://schemas.microsoft.com/office/powerpoint/2010/main" val="23935320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C0236BE2-1412-4183-83B2-1E49545D51A7}"/>
              </a:ext>
            </a:extLst>
          </p:cNvPr>
          <p:cNvSpPr txBox="1"/>
          <p:nvPr/>
        </p:nvSpPr>
        <p:spPr>
          <a:xfrm>
            <a:off x="2023620" y="3004794"/>
            <a:ext cx="81447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rgbClr val="199F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场景分析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D9CFD60-AC89-45A3-AC04-11A0D2587109}"/>
              </a:ext>
            </a:extLst>
          </p:cNvPr>
          <p:cNvSpPr txBox="1"/>
          <p:nvPr/>
        </p:nvSpPr>
        <p:spPr>
          <a:xfrm>
            <a:off x="4223208" y="2173797"/>
            <a:ext cx="37455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4800" b="1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3483755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DF77A83-BDDD-46C7-85F8-160477116F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8786" y="877823"/>
            <a:ext cx="5692087" cy="6376115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E981860A-7D9B-4F89-9FED-17FD47D801B6}"/>
              </a:ext>
            </a:extLst>
          </p:cNvPr>
          <p:cNvSpPr txBox="1"/>
          <p:nvPr/>
        </p:nvSpPr>
        <p:spPr>
          <a:xfrm>
            <a:off x="448056" y="219456"/>
            <a:ext cx="744321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199F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休息日轨迹（</a:t>
            </a:r>
            <a:r>
              <a:rPr lang="en-US" altLang="zh-CN" sz="3200" b="1" dirty="0">
                <a:solidFill>
                  <a:srgbClr val="199F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zh-CN" altLang="en-US" sz="3200" b="1" dirty="0">
                <a:solidFill>
                  <a:srgbClr val="199F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类）</a:t>
            </a:r>
            <a:r>
              <a:rPr lang="en-US" altLang="zh-CN" sz="3200" b="1" dirty="0">
                <a:solidFill>
                  <a:srgbClr val="199F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1min</a:t>
            </a:r>
            <a:r>
              <a:rPr lang="zh-CN" altLang="en-US" sz="3200" b="1" dirty="0">
                <a:solidFill>
                  <a:srgbClr val="199F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间隔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6494883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6BAA27C8-C4BB-4371-B427-15DF3AF09C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54" y="1428576"/>
            <a:ext cx="12132091" cy="4000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33557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>
            <a:extLst>
              <a:ext uri="{FF2B5EF4-FFF2-40B4-BE49-F238E27FC236}">
                <a16:creationId xmlns:a16="http://schemas.microsoft.com/office/drawing/2014/main" id="{DD8BFA6B-9C6B-4BB4-AEBB-B8BEA9062F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919" y="248356"/>
            <a:ext cx="10682162" cy="6361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160896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表格 5">
            <a:extLst>
              <a:ext uri="{FF2B5EF4-FFF2-40B4-BE49-F238E27FC236}">
                <a16:creationId xmlns:a16="http://schemas.microsoft.com/office/drawing/2014/main" id="{51256282-ABA1-4D8D-B306-05809A4BED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8821514"/>
              </p:ext>
            </p:extLst>
          </p:nvPr>
        </p:nvGraphicFramePr>
        <p:xfrm>
          <a:off x="804672" y="343030"/>
          <a:ext cx="10177271" cy="48690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8190">
                  <a:extLst>
                    <a:ext uri="{9D8B030D-6E8A-4147-A177-3AD203B41FA5}">
                      <a16:colId xmlns:a16="http://schemas.microsoft.com/office/drawing/2014/main" val="1727729906"/>
                    </a:ext>
                  </a:extLst>
                </a:gridCol>
                <a:gridCol w="2972719">
                  <a:extLst>
                    <a:ext uri="{9D8B030D-6E8A-4147-A177-3AD203B41FA5}">
                      <a16:colId xmlns:a16="http://schemas.microsoft.com/office/drawing/2014/main" val="670036387"/>
                    </a:ext>
                  </a:extLst>
                </a:gridCol>
                <a:gridCol w="2035454">
                  <a:extLst>
                    <a:ext uri="{9D8B030D-6E8A-4147-A177-3AD203B41FA5}">
                      <a16:colId xmlns:a16="http://schemas.microsoft.com/office/drawing/2014/main" val="1463683760"/>
                    </a:ext>
                  </a:extLst>
                </a:gridCol>
                <a:gridCol w="2035454">
                  <a:extLst>
                    <a:ext uri="{9D8B030D-6E8A-4147-A177-3AD203B41FA5}">
                      <a16:colId xmlns:a16="http://schemas.microsoft.com/office/drawing/2014/main" val="1148835380"/>
                    </a:ext>
                  </a:extLst>
                </a:gridCol>
                <a:gridCol w="2035454">
                  <a:extLst>
                    <a:ext uri="{9D8B030D-6E8A-4147-A177-3AD203B41FA5}">
                      <a16:colId xmlns:a16="http://schemas.microsoft.com/office/drawing/2014/main" val="4179642941"/>
                    </a:ext>
                  </a:extLst>
                </a:gridCol>
              </a:tblGrid>
              <a:tr h="736095">
                <a:tc>
                  <a:txBody>
                    <a:bodyPr/>
                    <a:lstStyle/>
                    <a:p>
                      <a:endParaRPr lang="zh-CN" altLang="en-US" sz="1800" dirty="0"/>
                    </a:p>
                  </a:txBody>
                  <a:tcPr marL="129369" marR="129369" marT="64685" marB="64685"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ds </a:t>
                      </a:r>
                      <a:endParaRPr lang="zh-CN" altLang="en-US" sz="1800" dirty="0"/>
                    </a:p>
                  </a:txBody>
                  <a:tcPr marL="129369" marR="129369" marT="64685" marB="64685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err="1"/>
                        <a:t>yhat</a:t>
                      </a:r>
                      <a:endParaRPr lang="zh-CN" altLang="en-US" sz="1800" dirty="0"/>
                    </a:p>
                  </a:txBody>
                  <a:tcPr marL="129369" marR="129369" marT="64685" marB="64685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err="1"/>
                        <a:t>yhat_lower</a:t>
                      </a:r>
                      <a:r>
                        <a:rPr lang="en-US" altLang="zh-CN" sz="1800" dirty="0"/>
                        <a:t> </a:t>
                      </a:r>
                      <a:endParaRPr lang="zh-CN" altLang="en-US" sz="1800" dirty="0"/>
                    </a:p>
                  </a:txBody>
                  <a:tcPr marL="129369" marR="129369" marT="64685" marB="64685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err="1"/>
                        <a:t>yhat_upper</a:t>
                      </a:r>
                      <a:endParaRPr lang="zh-CN" altLang="en-US" sz="1800" dirty="0"/>
                    </a:p>
                  </a:txBody>
                  <a:tcPr marL="129369" marR="129369" marT="64685" marB="64685"/>
                </a:tc>
                <a:extLst>
                  <a:ext uri="{0D108BD9-81ED-4DB2-BD59-A6C34878D82A}">
                    <a16:rowId xmlns:a16="http://schemas.microsoft.com/office/drawing/2014/main" val="3651574844"/>
                  </a:ext>
                </a:extLst>
              </a:tr>
              <a:tr h="826591"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0</a:t>
                      </a:r>
                      <a:endParaRPr lang="zh-CN" altLang="en-US" sz="1800" dirty="0"/>
                    </a:p>
                  </a:txBody>
                  <a:tcPr marL="129369" marR="129369" marT="64685" marB="64685"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2020-08-27 04:24:55 </a:t>
                      </a:r>
                      <a:endParaRPr lang="zh-CN" altLang="en-US" sz="1800" dirty="0"/>
                    </a:p>
                  </a:txBody>
                  <a:tcPr marL="129369" marR="129369" marT="64685" marB="64685"/>
                </a:tc>
                <a:tc>
                  <a:txBody>
                    <a:bodyPr/>
                    <a:lstStyle/>
                    <a:p>
                      <a:r>
                        <a:rPr lang="en-US" altLang="zh-CN" sz="2000" dirty="0"/>
                        <a:t>0.581959</a:t>
                      </a:r>
                      <a:endParaRPr lang="zh-CN" altLang="en-US" sz="1800" dirty="0"/>
                    </a:p>
                  </a:txBody>
                  <a:tcPr marL="129369" marR="129369" marT="64685" marB="64685"/>
                </a:tc>
                <a:tc>
                  <a:txBody>
                    <a:bodyPr/>
                    <a:lstStyle/>
                    <a:p>
                      <a:r>
                        <a:rPr lang="en-US" altLang="zh-CN" sz="2000" dirty="0"/>
                        <a:t>-0.650326</a:t>
                      </a:r>
                      <a:endParaRPr lang="zh-CN" altLang="en-US" sz="1800" dirty="0"/>
                    </a:p>
                  </a:txBody>
                  <a:tcPr marL="129369" marR="129369" marT="64685" marB="64685"/>
                </a:tc>
                <a:tc>
                  <a:txBody>
                    <a:bodyPr/>
                    <a:lstStyle/>
                    <a:p>
                      <a:r>
                        <a:rPr lang="en-US" altLang="zh-CN" sz="2000" dirty="0"/>
                        <a:t>1.716963</a:t>
                      </a:r>
                      <a:endParaRPr lang="zh-CN" altLang="en-US" sz="1800" dirty="0"/>
                    </a:p>
                  </a:txBody>
                  <a:tcPr marL="129369" marR="129369" marT="64685" marB="64685"/>
                </a:tc>
                <a:extLst>
                  <a:ext uri="{0D108BD9-81ED-4DB2-BD59-A6C34878D82A}">
                    <a16:rowId xmlns:a16="http://schemas.microsoft.com/office/drawing/2014/main" val="172125110"/>
                  </a:ext>
                </a:extLst>
              </a:tr>
              <a:tr h="826591"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1</a:t>
                      </a:r>
                      <a:endParaRPr lang="zh-CN" altLang="en-US" sz="1800" dirty="0"/>
                    </a:p>
                  </a:txBody>
                  <a:tcPr marL="129369" marR="129369" marT="64685" marB="64685"/>
                </a:tc>
                <a:tc>
                  <a:txBody>
                    <a:bodyPr/>
                    <a:lstStyle/>
                    <a:p>
                      <a:r>
                        <a:rPr lang="en-US" altLang="zh-CN" sz="2000" dirty="0"/>
                        <a:t>2020-08-27 04:25:30 </a:t>
                      </a:r>
                      <a:endParaRPr lang="zh-CN" altLang="en-US" sz="1800" dirty="0"/>
                    </a:p>
                  </a:txBody>
                  <a:tcPr marL="129369" marR="129369" marT="64685" marB="64685"/>
                </a:tc>
                <a:tc>
                  <a:txBody>
                    <a:bodyPr/>
                    <a:lstStyle/>
                    <a:p>
                      <a:r>
                        <a:rPr lang="en-US" altLang="zh-CN" sz="2000" dirty="0"/>
                        <a:t>0.583004</a:t>
                      </a:r>
                      <a:endParaRPr lang="zh-CN" altLang="en-US" sz="1800" dirty="0"/>
                    </a:p>
                  </a:txBody>
                  <a:tcPr marL="129369" marR="129369" marT="64685" marB="64685"/>
                </a:tc>
                <a:tc>
                  <a:txBody>
                    <a:bodyPr/>
                    <a:lstStyle/>
                    <a:p>
                      <a:r>
                        <a:rPr lang="en-US" altLang="zh-CN" sz="2000" dirty="0"/>
                        <a:t>-0.549281</a:t>
                      </a:r>
                      <a:endParaRPr lang="zh-CN" altLang="en-US" sz="1800" dirty="0"/>
                    </a:p>
                  </a:txBody>
                  <a:tcPr marL="129369" marR="129369" marT="64685" marB="64685"/>
                </a:tc>
                <a:tc>
                  <a:txBody>
                    <a:bodyPr/>
                    <a:lstStyle/>
                    <a:p>
                      <a:r>
                        <a:rPr lang="en-US" altLang="zh-CN" sz="2000" dirty="0"/>
                        <a:t>1.661416</a:t>
                      </a:r>
                      <a:endParaRPr lang="zh-CN" altLang="en-US" sz="1800" dirty="0"/>
                    </a:p>
                  </a:txBody>
                  <a:tcPr marL="129369" marR="129369" marT="64685" marB="64685"/>
                </a:tc>
                <a:extLst>
                  <a:ext uri="{0D108BD9-81ED-4DB2-BD59-A6C34878D82A}">
                    <a16:rowId xmlns:a16="http://schemas.microsoft.com/office/drawing/2014/main" val="4142244235"/>
                  </a:ext>
                </a:extLst>
              </a:tr>
              <a:tr h="826591"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2</a:t>
                      </a:r>
                      <a:endParaRPr lang="zh-CN" altLang="en-US" sz="1800" dirty="0"/>
                    </a:p>
                  </a:txBody>
                  <a:tcPr marL="129369" marR="129369" marT="64685" marB="64685"/>
                </a:tc>
                <a:tc>
                  <a:txBody>
                    <a:bodyPr/>
                    <a:lstStyle/>
                    <a:p>
                      <a:r>
                        <a:rPr lang="en-US" altLang="zh-CN" sz="2000" dirty="0"/>
                        <a:t>2020-08-27 04:26:13 </a:t>
                      </a:r>
                      <a:endParaRPr lang="zh-CN" altLang="en-US" sz="1800" dirty="0"/>
                    </a:p>
                  </a:txBody>
                  <a:tcPr marL="129369" marR="129369" marT="64685" marB="64685"/>
                </a:tc>
                <a:tc>
                  <a:txBody>
                    <a:bodyPr/>
                    <a:lstStyle/>
                    <a:p>
                      <a:r>
                        <a:rPr lang="en-US" altLang="zh-CN" sz="2000" dirty="0"/>
                        <a:t>0.584288</a:t>
                      </a:r>
                      <a:endParaRPr lang="zh-CN" altLang="en-US" sz="1800" dirty="0"/>
                    </a:p>
                  </a:txBody>
                  <a:tcPr marL="129369" marR="129369" marT="64685" marB="64685"/>
                </a:tc>
                <a:tc>
                  <a:txBody>
                    <a:bodyPr/>
                    <a:lstStyle/>
                    <a:p>
                      <a:r>
                        <a:rPr lang="en-US" altLang="zh-CN" sz="2000" dirty="0"/>
                        <a:t>-0.532061</a:t>
                      </a:r>
                      <a:endParaRPr lang="zh-CN" altLang="en-US" sz="1800" dirty="0"/>
                    </a:p>
                  </a:txBody>
                  <a:tcPr marL="129369" marR="129369" marT="64685" marB="64685"/>
                </a:tc>
                <a:tc>
                  <a:txBody>
                    <a:bodyPr/>
                    <a:lstStyle/>
                    <a:p>
                      <a:r>
                        <a:rPr lang="en-US" altLang="zh-CN" sz="2000" dirty="0"/>
                        <a:t>1.606575</a:t>
                      </a:r>
                      <a:endParaRPr lang="zh-CN" altLang="en-US" sz="1800" dirty="0"/>
                    </a:p>
                  </a:txBody>
                  <a:tcPr marL="129369" marR="129369" marT="64685" marB="64685"/>
                </a:tc>
                <a:extLst>
                  <a:ext uri="{0D108BD9-81ED-4DB2-BD59-A6C34878D82A}">
                    <a16:rowId xmlns:a16="http://schemas.microsoft.com/office/drawing/2014/main" val="2350136936"/>
                  </a:ext>
                </a:extLst>
              </a:tr>
              <a:tr h="826591"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3</a:t>
                      </a:r>
                      <a:endParaRPr lang="zh-CN" altLang="en-US" sz="1800" dirty="0"/>
                    </a:p>
                  </a:txBody>
                  <a:tcPr marL="129369" marR="129369" marT="64685" marB="64685"/>
                </a:tc>
                <a:tc>
                  <a:txBody>
                    <a:bodyPr/>
                    <a:lstStyle/>
                    <a:p>
                      <a:r>
                        <a:rPr lang="en-US" altLang="zh-CN" sz="2000" dirty="0"/>
                        <a:t>2020-08-27 04:26:50 </a:t>
                      </a:r>
                      <a:endParaRPr lang="zh-CN" altLang="en-US" sz="1800" dirty="0"/>
                    </a:p>
                  </a:txBody>
                  <a:tcPr marL="129369" marR="129369" marT="64685" marB="64685"/>
                </a:tc>
                <a:tc>
                  <a:txBody>
                    <a:bodyPr/>
                    <a:lstStyle/>
                    <a:p>
                      <a:r>
                        <a:rPr lang="en-US" altLang="zh-CN" sz="2000" dirty="0"/>
                        <a:t>0.585393</a:t>
                      </a:r>
                      <a:endParaRPr lang="zh-CN" altLang="en-US" sz="1800" dirty="0"/>
                    </a:p>
                  </a:txBody>
                  <a:tcPr marL="129369" marR="129369" marT="64685" marB="64685"/>
                </a:tc>
                <a:tc>
                  <a:txBody>
                    <a:bodyPr/>
                    <a:lstStyle/>
                    <a:p>
                      <a:r>
                        <a:rPr lang="en-US" altLang="zh-CN" sz="2000" dirty="0"/>
                        <a:t>-0.488819</a:t>
                      </a:r>
                      <a:endParaRPr lang="zh-CN" altLang="en-US" sz="1800" dirty="0"/>
                    </a:p>
                  </a:txBody>
                  <a:tcPr marL="129369" marR="129369" marT="64685" marB="64685"/>
                </a:tc>
                <a:tc>
                  <a:txBody>
                    <a:bodyPr/>
                    <a:lstStyle/>
                    <a:p>
                      <a:r>
                        <a:rPr lang="en-US" altLang="zh-CN" sz="2000" dirty="0"/>
                        <a:t>1.672432</a:t>
                      </a:r>
                      <a:endParaRPr lang="zh-CN" altLang="en-US" sz="1800" dirty="0"/>
                    </a:p>
                  </a:txBody>
                  <a:tcPr marL="129369" marR="129369" marT="64685" marB="64685"/>
                </a:tc>
                <a:extLst>
                  <a:ext uri="{0D108BD9-81ED-4DB2-BD59-A6C34878D82A}">
                    <a16:rowId xmlns:a16="http://schemas.microsoft.com/office/drawing/2014/main" val="3565287030"/>
                  </a:ext>
                </a:extLst>
              </a:tr>
              <a:tr h="826591"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4</a:t>
                      </a:r>
                      <a:endParaRPr lang="zh-CN" altLang="en-US" sz="1800" dirty="0"/>
                    </a:p>
                  </a:txBody>
                  <a:tcPr marL="129369" marR="129369" marT="64685" marB="64685"/>
                </a:tc>
                <a:tc>
                  <a:txBody>
                    <a:bodyPr/>
                    <a:lstStyle/>
                    <a:p>
                      <a:r>
                        <a:rPr lang="en-US" altLang="zh-CN" sz="2000" dirty="0"/>
                        <a:t>2020-08-27 04:27:47</a:t>
                      </a:r>
                      <a:endParaRPr lang="zh-CN" altLang="en-US" sz="1800" dirty="0"/>
                    </a:p>
                  </a:txBody>
                  <a:tcPr marL="129369" marR="129369" marT="64685" marB="64685"/>
                </a:tc>
                <a:tc>
                  <a:txBody>
                    <a:bodyPr/>
                    <a:lstStyle/>
                    <a:p>
                      <a:r>
                        <a:rPr lang="en-US" altLang="zh-CN" sz="2000" dirty="0"/>
                        <a:t>0.587095</a:t>
                      </a:r>
                      <a:endParaRPr lang="zh-CN" altLang="en-US" sz="1800" dirty="0"/>
                    </a:p>
                  </a:txBody>
                  <a:tcPr marL="129369" marR="129369" marT="64685" marB="64685"/>
                </a:tc>
                <a:tc>
                  <a:txBody>
                    <a:bodyPr/>
                    <a:lstStyle/>
                    <a:p>
                      <a:r>
                        <a:rPr lang="en-US" altLang="zh-CN" sz="2000" dirty="0"/>
                        <a:t>-0.473641</a:t>
                      </a:r>
                      <a:endParaRPr lang="zh-CN" altLang="en-US" sz="1800" dirty="0"/>
                    </a:p>
                  </a:txBody>
                  <a:tcPr marL="129369" marR="129369" marT="64685" marB="64685"/>
                </a:tc>
                <a:tc>
                  <a:txBody>
                    <a:bodyPr/>
                    <a:lstStyle/>
                    <a:p>
                      <a:r>
                        <a:rPr lang="en-US" altLang="zh-CN" sz="2000" dirty="0"/>
                        <a:t>1.650768</a:t>
                      </a:r>
                      <a:endParaRPr lang="zh-CN" altLang="en-US" sz="1800" dirty="0"/>
                    </a:p>
                  </a:txBody>
                  <a:tcPr marL="129369" marR="129369" marT="64685" marB="64685"/>
                </a:tc>
                <a:extLst>
                  <a:ext uri="{0D108BD9-81ED-4DB2-BD59-A6C34878D82A}">
                    <a16:rowId xmlns:a16="http://schemas.microsoft.com/office/drawing/2014/main" val="18717755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505104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6893394-28FF-45F4-8D7F-36B01B55F7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0377" y="1048295"/>
            <a:ext cx="7399661" cy="4999153"/>
          </a:xfrm>
          <a:prstGeom prst="rect">
            <a:avLst/>
          </a:prstGeom>
        </p:spPr>
      </p:pic>
      <p:pic>
        <p:nvPicPr>
          <p:cNvPr id="1026" name="Picture 2" descr="preview">
            <a:extLst>
              <a:ext uri="{FF2B5EF4-FFF2-40B4-BE49-F238E27FC236}">
                <a16:creationId xmlns:a16="http://schemas.microsoft.com/office/drawing/2014/main" id="{C59A3886-2006-4140-9326-8532C63090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923" y="1399032"/>
            <a:ext cx="9382698" cy="3895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1483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1"/>
          <p:cNvGrpSpPr/>
          <p:nvPr/>
        </p:nvGrpSpPr>
        <p:grpSpPr>
          <a:xfrm>
            <a:off x="1085756" y="2471430"/>
            <a:ext cx="516621" cy="516621"/>
            <a:chOff x="5528303" y="3044312"/>
            <a:chExt cx="262890" cy="262890"/>
          </a:xfrm>
        </p:grpSpPr>
        <p:sp>
          <p:nvSpPr>
            <p:cNvPr id="41" name="Oval 15"/>
            <p:cNvSpPr/>
            <p:nvPr/>
          </p:nvSpPr>
          <p:spPr>
            <a:xfrm>
              <a:off x="5528303" y="3044312"/>
              <a:ext cx="262890" cy="262890"/>
            </a:xfrm>
            <a:prstGeom prst="ellipse">
              <a:avLst/>
            </a:prstGeom>
            <a:solidFill>
              <a:srgbClr val="199F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16" dirty="0">
                <a:latin typeface="微软雅黑" panose="020B0503020204020204" pitchFamily="34" charset="-122"/>
              </a:endParaRPr>
            </a:p>
          </p:txBody>
        </p:sp>
        <p:sp>
          <p:nvSpPr>
            <p:cNvPr id="42" name="Freeform 9"/>
            <p:cNvSpPr>
              <a:spLocks noEditPoints="1"/>
            </p:cNvSpPr>
            <p:nvPr/>
          </p:nvSpPr>
          <p:spPr bwMode="auto">
            <a:xfrm>
              <a:off x="5584628" y="3106976"/>
              <a:ext cx="153678" cy="136556"/>
            </a:xfrm>
            <a:custGeom>
              <a:avLst/>
              <a:gdLst>
                <a:gd name="T0" fmla="*/ 374 w 2388"/>
                <a:gd name="T1" fmla="*/ 687 h 2123"/>
                <a:gd name="T2" fmla="*/ 700 w 2388"/>
                <a:gd name="T3" fmla="*/ 802 h 2123"/>
                <a:gd name="T4" fmla="*/ 743 w 2388"/>
                <a:gd name="T5" fmla="*/ 790 h 2123"/>
                <a:gd name="T6" fmla="*/ 924 w 2388"/>
                <a:gd name="T7" fmla="*/ 628 h 2123"/>
                <a:gd name="T8" fmla="*/ 928 w 2388"/>
                <a:gd name="T9" fmla="*/ 594 h 2123"/>
                <a:gd name="T10" fmla="*/ 840 w 2388"/>
                <a:gd name="T11" fmla="*/ 480 h 2123"/>
                <a:gd name="T12" fmla="*/ 1305 w 2388"/>
                <a:gd name="T13" fmla="*/ 5 h 2123"/>
                <a:gd name="T14" fmla="*/ 953 w 2388"/>
                <a:gd name="T15" fmla="*/ 4 h 2123"/>
                <a:gd name="T16" fmla="*/ 512 w 2388"/>
                <a:gd name="T17" fmla="*/ 230 h 2123"/>
                <a:gd name="T18" fmla="*/ 330 w 2388"/>
                <a:gd name="T19" fmla="*/ 374 h 2123"/>
                <a:gd name="T20" fmla="*/ 260 w 2388"/>
                <a:gd name="T21" fmla="*/ 534 h 2123"/>
                <a:gd name="T22" fmla="*/ 109 w 2388"/>
                <a:gd name="T23" fmla="*/ 583 h 2123"/>
                <a:gd name="T24" fmla="*/ 19 w 2388"/>
                <a:gd name="T25" fmla="*/ 656 h 2123"/>
                <a:gd name="T26" fmla="*/ 16 w 2388"/>
                <a:gd name="T27" fmla="*/ 712 h 2123"/>
                <a:gd name="T28" fmla="*/ 179 w 2388"/>
                <a:gd name="T29" fmla="*/ 893 h 2123"/>
                <a:gd name="T30" fmla="*/ 247 w 2388"/>
                <a:gd name="T31" fmla="*/ 901 h 2123"/>
                <a:gd name="T32" fmla="*/ 331 w 2388"/>
                <a:gd name="T33" fmla="*/ 827 h 2123"/>
                <a:gd name="T34" fmla="*/ 374 w 2388"/>
                <a:gd name="T35" fmla="*/ 687 h 2123"/>
                <a:gd name="T36" fmla="*/ 1053 w 2388"/>
                <a:gd name="T37" fmla="*/ 748 h 2123"/>
                <a:gd name="T38" fmla="*/ 1006 w 2388"/>
                <a:gd name="T39" fmla="*/ 745 h 2123"/>
                <a:gd name="T40" fmla="*/ 835 w 2388"/>
                <a:gd name="T41" fmla="*/ 894 h 2123"/>
                <a:gd name="T42" fmla="*/ 832 w 2388"/>
                <a:gd name="T43" fmla="*/ 942 h 2123"/>
                <a:gd name="T44" fmla="*/ 1819 w 2388"/>
                <a:gd name="T45" fmla="*/ 2065 h 2123"/>
                <a:gd name="T46" fmla="*/ 1909 w 2388"/>
                <a:gd name="T47" fmla="*/ 2072 h 2123"/>
                <a:gd name="T48" fmla="*/ 2024 w 2388"/>
                <a:gd name="T49" fmla="*/ 1975 h 2123"/>
                <a:gd name="T50" fmla="*/ 2031 w 2388"/>
                <a:gd name="T51" fmla="*/ 1885 h 2123"/>
                <a:gd name="T52" fmla="*/ 1053 w 2388"/>
                <a:gd name="T53" fmla="*/ 748 h 2123"/>
                <a:gd name="T54" fmla="*/ 2370 w 2388"/>
                <a:gd name="T55" fmla="*/ 270 h 2123"/>
                <a:gd name="T56" fmla="*/ 2315 w 2388"/>
                <a:gd name="T57" fmla="*/ 248 h 2123"/>
                <a:gd name="T58" fmla="*/ 2200 w 2388"/>
                <a:gd name="T59" fmla="*/ 428 h 2123"/>
                <a:gd name="T60" fmla="*/ 1970 w 2388"/>
                <a:gd name="T61" fmla="*/ 476 h 2123"/>
                <a:gd name="T62" fmla="*/ 1905 w 2388"/>
                <a:gd name="T63" fmla="*/ 267 h 2123"/>
                <a:gd name="T64" fmla="*/ 2012 w 2388"/>
                <a:gd name="T65" fmla="*/ 78 h 2123"/>
                <a:gd name="T66" fmla="*/ 1968 w 2388"/>
                <a:gd name="T67" fmla="*/ 35 h 2123"/>
                <a:gd name="T68" fmla="*/ 1632 w 2388"/>
                <a:gd name="T69" fmla="*/ 304 h 2123"/>
                <a:gd name="T70" fmla="*/ 1531 w 2388"/>
                <a:gd name="T71" fmla="*/ 720 h 2123"/>
                <a:gd name="T72" fmla="*/ 1371 w 2388"/>
                <a:gd name="T73" fmla="*/ 886 h 2123"/>
                <a:gd name="T74" fmla="*/ 1532 w 2388"/>
                <a:gd name="T75" fmla="*/ 1073 h 2123"/>
                <a:gd name="T76" fmla="*/ 1729 w 2388"/>
                <a:gd name="T77" fmla="*/ 886 h 2123"/>
                <a:gd name="T78" fmla="*/ 1967 w 2388"/>
                <a:gd name="T79" fmla="*/ 814 h 2123"/>
                <a:gd name="T80" fmla="*/ 2331 w 2388"/>
                <a:gd name="T81" fmla="*/ 664 h 2123"/>
                <a:gd name="T82" fmla="*/ 2370 w 2388"/>
                <a:gd name="T83" fmla="*/ 270 h 2123"/>
                <a:gd name="T84" fmla="*/ 327 w 2388"/>
                <a:gd name="T85" fmla="*/ 1897 h 2123"/>
                <a:gd name="T86" fmla="*/ 327 w 2388"/>
                <a:gd name="T87" fmla="*/ 1987 h 2123"/>
                <a:gd name="T88" fmla="*/ 440 w 2388"/>
                <a:gd name="T89" fmla="*/ 2098 h 2123"/>
                <a:gd name="T90" fmla="*/ 529 w 2388"/>
                <a:gd name="T91" fmla="*/ 2087 h 2123"/>
                <a:gd name="T92" fmla="*/ 1113 w 2388"/>
                <a:gd name="T93" fmla="*/ 1513 h 2123"/>
                <a:gd name="T94" fmla="*/ 934 w 2388"/>
                <a:gd name="T95" fmla="*/ 1309 h 2123"/>
                <a:gd name="T96" fmla="*/ 327 w 2388"/>
                <a:gd name="T97" fmla="*/ 1897 h 2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388" h="2123">
                  <a:moveTo>
                    <a:pt x="374" y="687"/>
                  </a:moveTo>
                  <a:cubicBezTo>
                    <a:pt x="485" y="600"/>
                    <a:pt x="577" y="660"/>
                    <a:pt x="700" y="802"/>
                  </a:cubicBezTo>
                  <a:cubicBezTo>
                    <a:pt x="714" y="818"/>
                    <a:pt x="732" y="800"/>
                    <a:pt x="743" y="790"/>
                  </a:cubicBezTo>
                  <a:cubicBezTo>
                    <a:pt x="753" y="781"/>
                    <a:pt x="916" y="635"/>
                    <a:pt x="924" y="628"/>
                  </a:cubicBezTo>
                  <a:cubicBezTo>
                    <a:pt x="931" y="621"/>
                    <a:pt x="941" y="608"/>
                    <a:pt x="928" y="594"/>
                  </a:cubicBezTo>
                  <a:cubicBezTo>
                    <a:pt x="916" y="579"/>
                    <a:pt x="870" y="519"/>
                    <a:pt x="840" y="480"/>
                  </a:cubicBezTo>
                  <a:cubicBezTo>
                    <a:pt x="625" y="199"/>
                    <a:pt x="1429" y="8"/>
                    <a:pt x="1305" y="5"/>
                  </a:cubicBezTo>
                  <a:cubicBezTo>
                    <a:pt x="1243" y="3"/>
                    <a:pt x="990" y="0"/>
                    <a:pt x="953" y="4"/>
                  </a:cubicBezTo>
                  <a:cubicBezTo>
                    <a:pt x="800" y="20"/>
                    <a:pt x="608" y="163"/>
                    <a:pt x="512" y="230"/>
                  </a:cubicBezTo>
                  <a:cubicBezTo>
                    <a:pt x="385" y="316"/>
                    <a:pt x="338" y="367"/>
                    <a:pt x="330" y="374"/>
                  </a:cubicBezTo>
                  <a:cubicBezTo>
                    <a:pt x="295" y="405"/>
                    <a:pt x="325" y="477"/>
                    <a:pt x="260" y="534"/>
                  </a:cubicBezTo>
                  <a:cubicBezTo>
                    <a:pt x="191" y="594"/>
                    <a:pt x="149" y="549"/>
                    <a:pt x="109" y="583"/>
                  </a:cubicBezTo>
                  <a:cubicBezTo>
                    <a:pt x="89" y="601"/>
                    <a:pt x="34" y="642"/>
                    <a:pt x="19" y="656"/>
                  </a:cubicBezTo>
                  <a:cubicBezTo>
                    <a:pt x="3" y="669"/>
                    <a:pt x="0" y="693"/>
                    <a:pt x="16" y="712"/>
                  </a:cubicBezTo>
                  <a:cubicBezTo>
                    <a:pt x="16" y="712"/>
                    <a:pt x="167" y="878"/>
                    <a:pt x="179" y="893"/>
                  </a:cubicBezTo>
                  <a:cubicBezTo>
                    <a:pt x="192" y="907"/>
                    <a:pt x="226" y="920"/>
                    <a:pt x="247" y="901"/>
                  </a:cubicBezTo>
                  <a:cubicBezTo>
                    <a:pt x="268" y="882"/>
                    <a:pt x="322" y="835"/>
                    <a:pt x="331" y="827"/>
                  </a:cubicBezTo>
                  <a:cubicBezTo>
                    <a:pt x="340" y="819"/>
                    <a:pt x="325" y="724"/>
                    <a:pt x="374" y="687"/>
                  </a:cubicBezTo>
                  <a:close/>
                  <a:moveTo>
                    <a:pt x="1053" y="748"/>
                  </a:moveTo>
                  <a:cubicBezTo>
                    <a:pt x="1039" y="732"/>
                    <a:pt x="1021" y="731"/>
                    <a:pt x="1006" y="745"/>
                  </a:cubicBezTo>
                  <a:cubicBezTo>
                    <a:pt x="835" y="894"/>
                    <a:pt x="835" y="894"/>
                    <a:pt x="835" y="894"/>
                  </a:cubicBezTo>
                  <a:cubicBezTo>
                    <a:pt x="822" y="906"/>
                    <a:pt x="820" y="928"/>
                    <a:pt x="832" y="942"/>
                  </a:cubicBezTo>
                  <a:cubicBezTo>
                    <a:pt x="1819" y="2065"/>
                    <a:pt x="1819" y="2065"/>
                    <a:pt x="1819" y="2065"/>
                  </a:cubicBezTo>
                  <a:cubicBezTo>
                    <a:pt x="1843" y="2092"/>
                    <a:pt x="1883" y="2095"/>
                    <a:pt x="1909" y="2072"/>
                  </a:cubicBezTo>
                  <a:cubicBezTo>
                    <a:pt x="2024" y="1975"/>
                    <a:pt x="2024" y="1975"/>
                    <a:pt x="2024" y="1975"/>
                  </a:cubicBezTo>
                  <a:cubicBezTo>
                    <a:pt x="2051" y="1952"/>
                    <a:pt x="2054" y="1911"/>
                    <a:pt x="2031" y="1885"/>
                  </a:cubicBezTo>
                  <a:lnTo>
                    <a:pt x="1053" y="748"/>
                  </a:lnTo>
                  <a:close/>
                  <a:moveTo>
                    <a:pt x="2370" y="270"/>
                  </a:moveTo>
                  <a:cubicBezTo>
                    <a:pt x="2361" y="211"/>
                    <a:pt x="2331" y="223"/>
                    <a:pt x="2315" y="248"/>
                  </a:cubicBezTo>
                  <a:cubicBezTo>
                    <a:pt x="2299" y="273"/>
                    <a:pt x="2229" y="380"/>
                    <a:pt x="2200" y="428"/>
                  </a:cubicBezTo>
                  <a:cubicBezTo>
                    <a:pt x="2172" y="475"/>
                    <a:pt x="2101" y="569"/>
                    <a:pt x="1970" y="476"/>
                  </a:cubicBezTo>
                  <a:cubicBezTo>
                    <a:pt x="1833" y="380"/>
                    <a:pt x="1881" y="313"/>
                    <a:pt x="1905" y="267"/>
                  </a:cubicBezTo>
                  <a:cubicBezTo>
                    <a:pt x="1928" y="222"/>
                    <a:pt x="2002" y="94"/>
                    <a:pt x="2012" y="78"/>
                  </a:cubicBezTo>
                  <a:cubicBezTo>
                    <a:pt x="2023" y="62"/>
                    <a:pt x="2011" y="15"/>
                    <a:pt x="1968" y="35"/>
                  </a:cubicBezTo>
                  <a:cubicBezTo>
                    <a:pt x="1926" y="54"/>
                    <a:pt x="1668" y="157"/>
                    <a:pt x="1632" y="304"/>
                  </a:cubicBezTo>
                  <a:cubicBezTo>
                    <a:pt x="1596" y="453"/>
                    <a:pt x="1663" y="587"/>
                    <a:pt x="1531" y="720"/>
                  </a:cubicBezTo>
                  <a:cubicBezTo>
                    <a:pt x="1371" y="886"/>
                    <a:pt x="1371" y="886"/>
                    <a:pt x="1371" y="886"/>
                  </a:cubicBezTo>
                  <a:cubicBezTo>
                    <a:pt x="1532" y="1073"/>
                    <a:pt x="1532" y="1073"/>
                    <a:pt x="1532" y="1073"/>
                  </a:cubicBezTo>
                  <a:cubicBezTo>
                    <a:pt x="1729" y="886"/>
                    <a:pt x="1729" y="886"/>
                    <a:pt x="1729" y="886"/>
                  </a:cubicBezTo>
                  <a:cubicBezTo>
                    <a:pt x="1776" y="839"/>
                    <a:pt x="1876" y="793"/>
                    <a:pt x="1967" y="814"/>
                  </a:cubicBezTo>
                  <a:cubicBezTo>
                    <a:pt x="2161" y="858"/>
                    <a:pt x="2267" y="785"/>
                    <a:pt x="2331" y="664"/>
                  </a:cubicBezTo>
                  <a:cubicBezTo>
                    <a:pt x="2388" y="556"/>
                    <a:pt x="2379" y="329"/>
                    <a:pt x="2370" y="270"/>
                  </a:cubicBezTo>
                  <a:close/>
                  <a:moveTo>
                    <a:pt x="327" y="1897"/>
                  </a:moveTo>
                  <a:cubicBezTo>
                    <a:pt x="302" y="1922"/>
                    <a:pt x="302" y="1962"/>
                    <a:pt x="327" y="1987"/>
                  </a:cubicBezTo>
                  <a:cubicBezTo>
                    <a:pt x="440" y="2098"/>
                    <a:pt x="440" y="2098"/>
                    <a:pt x="440" y="2098"/>
                  </a:cubicBezTo>
                  <a:cubicBezTo>
                    <a:pt x="465" y="2123"/>
                    <a:pt x="504" y="2112"/>
                    <a:pt x="529" y="2087"/>
                  </a:cubicBezTo>
                  <a:cubicBezTo>
                    <a:pt x="1113" y="1513"/>
                    <a:pt x="1113" y="1513"/>
                    <a:pt x="1113" y="1513"/>
                  </a:cubicBezTo>
                  <a:cubicBezTo>
                    <a:pt x="934" y="1309"/>
                    <a:pt x="934" y="1309"/>
                    <a:pt x="934" y="1309"/>
                  </a:cubicBezTo>
                  <a:lnTo>
                    <a:pt x="327" y="189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9060" tIns="49530" rIns="99060" bIns="49530" numCol="1" anchor="t" anchorCtr="0" compatLnSpc="1">
              <a:prstTxWarp prst="textNoShape">
                <a:avLst/>
              </a:prstTxWarp>
            </a:bodyPr>
            <a:lstStyle/>
            <a:p>
              <a:endParaRPr lang="en-US" sz="1716">
                <a:latin typeface="PT Sans" panose="020B0503020203020204" pitchFamily="34" charset="0"/>
              </a:endParaRPr>
            </a:p>
          </p:txBody>
        </p:sp>
      </p:grpSp>
      <p:grpSp>
        <p:nvGrpSpPr>
          <p:cNvPr id="43" name="Group 3"/>
          <p:cNvGrpSpPr/>
          <p:nvPr/>
        </p:nvGrpSpPr>
        <p:grpSpPr>
          <a:xfrm>
            <a:off x="1069547" y="4593210"/>
            <a:ext cx="518722" cy="518722"/>
            <a:chOff x="5528325" y="3511961"/>
            <a:chExt cx="262891" cy="262891"/>
          </a:xfrm>
        </p:grpSpPr>
        <p:sp>
          <p:nvSpPr>
            <p:cNvPr id="55" name="Oval 17"/>
            <p:cNvSpPr/>
            <p:nvPr/>
          </p:nvSpPr>
          <p:spPr>
            <a:xfrm>
              <a:off x="5528325" y="3511961"/>
              <a:ext cx="262891" cy="262891"/>
            </a:xfrm>
            <a:prstGeom prst="ellipse">
              <a:avLst/>
            </a:prstGeom>
            <a:solidFill>
              <a:srgbClr val="199F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16" dirty="0">
                <a:latin typeface="微软雅黑" panose="020B0503020204020204" pitchFamily="34" charset="-122"/>
              </a:endParaRPr>
            </a:p>
          </p:txBody>
        </p:sp>
        <p:sp>
          <p:nvSpPr>
            <p:cNvPr id="56" name="Freeform 15"/>
            <p:cNvSpPr>
              <a:spLocks noEditPoints="1"/>
            </p:cNvSpPr>
            <p:nvPr/>
          </p:nvSpPr>
          <p:spPr bwMode="auto">
            <a:xfrm>
              <a:off x="5605011" y="3575424"/>
              <a:ext cx="146774" cy="132602"/>
            </a:xfrm>
            <a:custGeom>
              <a:avLst/>
              <a:gdLst>
                <a:gd name="T0" fmla="*/ 213 w 266"/>
                <a:gd name="T1" fmla="*/ 211 h 239"/>
                <a:gd name="T2" fmla="*/ 213 w 266"/>
                <a:gd name="T3" fmla="*/ 239 h 239"/>
                <a:gd name="T4" fmla="*/ 0 w 266"/>
                <a:gd name="T5" fmla="*/ 239 h 239"/>
                <a:gd name="T6" fmla="*/ 0 w 266"/>
                <a:gd name="T7" fmla="*/ 186 h 239"/>
                <a:gd name="T8" fmla="*/ 21 w 266"/>
                <a:gd name="T9" fmla="*/ 179 h 239"/>
                <a:gd name="T10" fmla="*/ 65 w 266"/>
                <a:gd name="T11" fmla="*/ 135 h 239"/>
                <a:gd name="T12" fmla="*/ 51 w 266"/>
                <a:gd name="T13" fmla="*/ 103 h 239"/>
                <a:gd name="T14" fmla="*/ 38 w 266"/>
                <a:gd name="T15" fmla="*/ 80 h 239"/>
                <a:gd name="T16" fmla="*/ 43 w 266"/>
                <a:gd name="T17" fmla="*/ 69 h 239"/>
                <a:gd name="T18" fmla="*/ 39 w 266"/>
                <a:gd name="T19" fmla="*/ 46 h 239"/>
                <a:gd name="T20" fmla="*/ 93 w 266"/>
                <a:gd name="T21" fmla="*/ 0 h 239"/>
                <a:gd name="T22" fmla="*/ 146 w 266"/>
                <a:gd name="T23" fmla="*/ 46 h 239"/>
                <a:gd name="T24" fmla="*/ 142 w 266"/>
                <a:gd name="T25" fmla="*/ 69 h 239"/>
                <a:gd name="T26" fmla="*/ 148 w 266"/>
                <a:gd name="T27" fmla="*/ 80 h 239"/>
                <a:gd name="T28" fmla="*/ 135 w 266"/>
                <a:gd name="T29" fmla="*/ 103 h 239"/>
                <a:gd name="T30" fmla="*/ 121 w 266"/>
                <a:gd name="T31" fmla="*/ 135 h 239"/>
                <a:gd name="T32" fmla="*/ 164 w 266"/>
                <a:gd name="T33" fmla="*/ 179 h 239"/>
                <a:gd name="T34" fmla="*/ 213 w 266"/>
                <a:gd name="T35" fmla="*/ 211 h 239"/>
                <a:gd name="T36" fmla="*/ 266 w 266"/>
                <a:gd name="T37" fmla="*/ 106 h 239"/>
                <a:gd name="T38" fmla="*/ 266 w 266"/>
                <a:gd name="T39" fmla="*/ 133 h 239"/>
                <a:gd name="T40" fmla="*/ 226 w 266"/>
                <a:gd name="T41" fmla="*/ 133 h 239"/>
                <a:gd name="T42" fmla="*/ 226 w 266"/>
                <a:gd name="T43" fmla="*/ 173 h 239"/>
                <a:gd name="T44" fmla="*/ 199 w 266"/>
                <a:gd name="T45" fmla="*/ 173 h 239"/>
                <a:gd name="T46" fmla="*/ 199 w 266"/>
                <a:gd name="T47" fmla="*/ 133 h 239"/>
                <a:gd name="T48" fmla="*/ 159 w 266"/>
                <a:gd name="T49" fmla="*/ 133 h 239"/>
                <a:gd name="T50" fmla="*/ 159 w 266"/>
                <a:gd name="T51" fmla="*/ 106 h 239"/>
                <a:gd name="T52" fmla="*/ 199 w 266"/>
                <a:gd name="T53" fmla="*/ 106 h 239"/>
                <a:gd name="T54" fmla="*/ 199 w 266"/>
                <a:gd name="T55" fmla="*/ 66 h 239"/>
                <a:gd name="T56" fmla="*/ 226 w 266"/>
                <a:gd name="T57" fmla="*/ 66 h 239"/>
                <a:gd name="T58" fmla="*/ 226 w 266"/>
                <a:gd name="T59" fmla="*/ 106 h 239"/>
                <a:gd name="T60" fmla="*/ 266 w 266"/>
                <a:gd name="T61" fmla="*/ 106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66" h="239">
                  <a:moveTo>
                    <a:pt x="213" y="211"/>
                  </a:moveTo>
                  <a:cubicBezTo>
                    <a:pt x="213" y="219"/>
                    <a:pt x="213" y="239"/>
                    <a:pt x="213" y="239"/>
                  </a:cubicBezTo>
                  <a:cubicBezTo>
                    <a:pt x="0" y="239"/>
                    <a:pt x="0" y="239"/>
                    <a:pt x="0" y="239"/>
                  </a:cubicBezTo>
                  <a:cubicBezTo>
                    <a:pt x="0" y="186"/>
                    <a:pt x="0" y="186"/>
                    <a:pt x="0" y="186"/>
                  </a:cubicBezTo>
                  <a:cubicBezTo>
                    <a:pt x="8" y="182"/>
                    <a:pt x="18" y="180"/>
                    <a:pt x="21" y="179"/>
                  </a:cubicBezTo>
                  <a:cubicBezTo>
                    <a:pt x="54" y="167"/>
                    <a:pt x="65" y="157"/>
                    <a:pt x="65" y="135"/>
                  </a:cubicBezTo>
                  <a:cubicBezTo>
                    <a:pt x="65" y="122"/>
                    <a:pt x="55" y="126"/>
                    <a:pt x="51" y="103"/>
                  </a:cubicBezTo>
                  <a:cubicBezTo>
                    <a:pt x="48" y="93"/>
                    <a:pt x="40" y="103"/>
                    <a:pt x="38" y="80"/>
                  </a:cubicBezTo>
                  <a:cubicBezTo>
                    <a:pt x="38" y="71"/>
                    <a:pt x="43" y="69"/>
                    <a:pt x="43" y="69"/>
                  </a:cubicBezTo>
                  <a:cubicBezTo>
                    <a:pt x="43" y="69"/>
                    <a:pt x="41" y="56"/>
                    <a:pt x="39" y="46"/>
                  </a:cubicBezTo>
                  <a:cubicBezTo>
                    <a:pt x="38" y="33"/>
                    <a:pt x="47" y="0"/>
                    <a:pt x="93" y="0"/>
                  </a:cubicBezTo>
                  <a:cubicBezTo>
                    <a:pt x="139" y="0"/>
                    <a:pt x="147" y="33"/>
                    <a:pt x="146" y="46"/>
                  </a:cubicBezTo>
                  <a:cubicBezTo>
                    <a:pt x="145" y="56"/>
                    <a:pt x="142" y="69"/>
                    <a:pt x="142" y="69"/>
                  </a:cubicBezTo>
                  <a:cubicBezTo>
                    <a:pt x="142" y="69"/>
                    <a:pt x="148" y="71"/>
                    <a:pt x="148" y="80"/>
                  </a:cubicBezTo>
                  <a:cubicBezTo>
                    <a:pt x="146" y="103"/>
                    <a:pt x="137" y="93"/>
                    <a:pt x="135" y="103"/>
                  </a:cubicBezTo>
                  <a:cubicBezTo>
                    <a:pt x="131" y="126"/>
                    <a:pt x="121" y="122"/>
                    <a:pt x="121" y="135"/>
                  </a:cubicBezTo>
                  <a:cubicBezTo>
                    <a:pt x="121" y="157"/>
                    <a:pt x="131" y="167"/>
                    <a:pt x="164" y="179"/>
                  </a:cubicBezTo>
                  <a:cubicBezTo>
                    <a:pt x="197" y="191"/>
                    <a:pt x="213" y="203"/>
                    <a:pt x="213" y="211"/>
                  </a:cubicBezTo>
                  <a:close/>
                  <a:moveTo>
                    <a:pt x="266" y="106"/>
                  </a:moveTo>
                  <a:cubicBezTo>
                    <a:pt x="266" y="133"/>
                    <a:pt x="266" y="133"/>
                    <a:pt x="266" y="133"/>
                  </a:cubicBezTo>
                  <a:cubicBezTo>
                    <a:pt x="226" y="133"/>
                    <a:pt x="226" y="133"/>
                    <a:pt x="226" y="133"/>
                  </a:cubicBezTo>
                  <a:cubicBezTo>
                    <a:pt x="226" y="173"/>
                    <a:pt x="226" y="173"/>
                    <a:pt x="226" y="173"/>
                  </a:cubicBezTo>
                  <a:cubicBezTo>
                    <a:pt x="199" y="173"/>
                    <a:pt x="199" y="173"/>
                    <a:pt x="199" y="173"/>
                  </a:cubicBezTo>
                  <a:cubicBezTo>
                    <a:pt x="199" y="133"/>
                    <a:pt x="199" y="133"/>
                    <a:pt x="199" y="133"/>
                  </a:cubicBezTo>
                  <a:cubicBezTo>
                    <a:pt x="159" y="133"/>
                    <a:pt x="159" y="133"/>
                    <a:pt x="159" y="133"/>
                  </a:cubicBezTo>
                  <a:cubicBezTo>
                    <a:pt x="159" y="106"/>
                    <a:pt x="159" y="106"/>
                    <a:pt x="159" y="106"/>
                  </a:cubicBezTo>
                  <a:cubicBezTo>
                    <a:pt x="199" y="106"/>
                    <a:pt x="199" y="106"/>
                    <a:pt x="199" y="106"/>
                  </a:cubicBezTo>
                  <a:cubicBezTo>
                    <a:pt x="199" y="66"/>
                    <a:pt x="199" y="66"/>
                    <a:pt x="199" y="66"/>
                  </a:cubicBezTo>
                  <a:cubicBezTo>
                    <a:pt x="226" y="66"/>
                    <a:pt x="226" y="66"/>
                    <a:pt x="226" y="66"/>
                  </a:cubicBezTo>
                  <a:cubicBezTo>
                    <a:pt x="226" y="106"/>
                    <a:pt x="226" y="106"/>
                    <a:pt x="226" y="106"/>
                  </a:cubicBezTo>
                  <a:lnTo>
                    <a:pt x="266" y="10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9060" tIns="49530" rIns="99060" bIns="49530" numCol="1" anchor="t" anchorCtr="0" compatLnSpc="1">
              <a:prstTxWarp prst="textNoShape">
                <a:avLst/>
              </a:prstTxWarp>
            </a:bodyPr>
            <a:lstStyle/>
            <a:p>
              <a:endParaRPr lang="en-US" sz="1716" dirty="0">
                <a:latin typeface="微软雅黑" panose="020B0503020204020204" pitchFamily="34" charset="-122"/>
              </a:endParaRPr>
            </a:p>
          </p:txBody>
        </p:sp>
      </p:grpSp>
      <p:sp>
        <p:nvSpPr>
          <p:cNvPr id="62" name="Text Placeholder 2"/>
          <p:cNvSpPr txBox="1">
            <a:spLocks/>
          </p:cNvSpPr>
          <p:nvPr/>
        </p:nvSpPr>
        <p:spPr>
          <a:xfrm>
            <a:off x="1645243" y="2576257"/>
            <a:ext cx="4041454" cy="32471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24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无处不在的信息采集装置</a:t>
            </a:r>
            <a:endParaRPr lang="en-US" altLang="zh-CN" sz="2800" dirty="0">
              <a:solidFill>
                <a:srgbClr val="262626"/>
              </a:solidFill>
              <a:latin typeface="Bebas Neue" panose="020B0606020202050201" pitchFamily="34" charset="0"/>
              <a:ea typeface="微软雅黑" panose="020B0503020204020204" pitchFamily="34" charset="-122"/>
            </a:endParaRPr>
          </a:p>
        </p:txBody>
      </p:sp>
      <p:sp>
        <p:nvSpPr>
          <p:cNvPr id="63" name="TextBox 61"/>
          <p:cNvSpPr txBox="1"/>
          <p:nvPr/>
        </p:nvSpPr>
        <p:spPr>
          <a:xfrm>
            <a:off x="1763472" y="3075137"/>
            <a:ext cx="5386266" cy="70788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dirty="0">
                <a:solidFill>
                  <a:srgbClr val="262626"/>
                </a:solidFill>
                <a:latin typeface="Adobe Arabic" panose="02040503050201020203" pitchFamily="18" charset="-78"/>
                <a:ea typeface="微软雅黑" panose="020B0503020204020204" pitchFamily="34" charset="-122"/>
                <a:cs typeface="Adobe Arabic" panose="02040503050201020203" pitchFamily="18" charset="-78"/>
              </a:rPr>
              <a:t>人脸识别与无线</a:t>
            </a:r>
            <a:r>
              <a:rPr lang="en-US" altLang="zh-CN" sz="2800" dirty="0">
                <a:solidFill>
                  <a:srgbClr val="262626"/>
                </a:solidFill>
                <a:latin typeface="Adobe Arabic" panose="02040503050201020203" pitchFamily="18" charset="-78"/>
                <a:ea typeface="微软雅黑" panose="020B0503020204020204" pitchFamily="34" charset="-122"/>
                <a:cs typeface="Adobe Arabic" panose="02040503050201020203" pitchFamily="18" charset="-78"/>
              </a:rPr>
              <a:t>wifi</a:t>
            </a:r>
            <a:r>
              <a:rPr lang="zh-CN" altLang="en-US" dirty="0">
                <a:solidFill>
                  <a:srgbClr val="262626"/>
                </a:solidFill>
                <a:latin typeface="Adobe Arabic" panose="02040503050201020203" pitchFamily="18" charset="-78"/>
                <a:ea typeface="微软雅黑" panose="020B0503020204020204" pitchFamily="34" charset="-122"/>
                <a:cs typeface="Adobe Arabic" panose="02040503050201020203" pitchFamily="18" charset="-78"/>
              </a:rPr>
              <a:t>等信息采集系统遍布城市各个角落，使得行人的出行数据能够进行实时且精确地采集</a:t>
            </a:r>
            <a:endParaRPr lang="en-US" dirty="0">
              <a:solidFill>
                <a:srgbClr val="262626"/>
              </a:solidFill>
              <a:latin typeface="Adobe Arabic" panose="02040503050201020203" pitchFamily="18" charset="-78"/>
              <a:ea typeface="微软雅黑" panose="020B0503020204020204" pitchFamily="34" charset="-122"/>
              <a:cs typeface="Adobe Arabic" panose="02040503050201020203" pitchFamily="18" charset="-78"/>
            </a:endParaRPr>
          </a:p>
        </p:txBody>
      </p:sp>
      <p:sp>
        <p:nvSpPr>
          <p:cNvPr id="64" name="Text Placeholder 2"/>
          <p:cNvSpPr txBox="1">
            <a:spLocks/>
          </p:cNvSpPr>
          <p:nvPr/>
        </p:nvSpPr>
        <p:spPr>
          <a:xfrm>
            <a:off x="1706202" y="4580164"/>
            <a:ext cx="4415924" cy="32471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4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对特定人群的出行分析</a:t>
            </a:r>
            <a:endParaRPr lang="en-US" altLang="zh-CN" sz="24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5" name="TextBox 61"/>
          <p:cNvSpPr txBox="1"/>
          <p:nvPr/>
        </p:nvSpPr>
        <p:spPr>
          <a:xfrm>
            <a:off x="1772178" y="5105171"/>
            <a:ext cx="6013283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dirty="0">
                <a:solidFill>
                  <a:srgbClr val="262626"/>
                </a:solidFill>
                <a:latin typeface="Adobe Arabic" panose="02040503050201020203" pitchFamily="18" charset="-78"/>
                <a:ea typeface="微软雅黑" panose="020B0503020204020204" pitchFamily="34" charset="-122"/>
                <a:cs typeface="Adobe Arabic" panose="02040503050201020203" pitchFamily="18" charset="-78"/>
              </a:rPr>
              <a:t>随着城市人口的激增，对犯罪的分析与监控难度加大，对“异常”的出行轨迹分析需求随之出现</a:t>
            </a:r>
            <a:endParaRPr lang="en-US" dirty="0">
              <a:solidFill>
                <a:srgbClr val="262626"/>
              </a:solidFill>
              <a:latin typeface="Adobe Arabic" panose="02040503050201020203" pitchFamily="18" charset="-78"/>
              <a:ea typeface="微软雅黑" panose="020B0503020204020204" pitchFamily="34" charset="-122"/>
              <a:cs typeface="Adobe Arabic" panose="02040503050201020203" pitchFamily="18" charset="-78"/>
            </a:endParaRPr>
          </a:p>
        </p:txBody>
      </p:sp>
      <p:sp>
        <p:nvSpPr>
          <p:cNvPr id="68" name="Text Placeholder 2"/>
          <p:cNvSpPr txBox="1">
            <a:spLocks/>
          </p:cNvSpPr>
          <p:nvPr/>
        </p:nvSpPr>
        <p:spPr>
          <a:xfrm>
            <a:off x="1203452" y="1186849"/>
            <a:ext cx="4411110" cy="726551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sz="3600" dirty="0">
                <a:solidFill>
                  <a:srgbClr val="199F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大数据轨迹分析预警</a:t>
            </a:r>
            <a:endParaRPr lang="en-US" altLang="zh-CN" sz="4000" dirty="0">
              <a:solidFill>
                <a:srgbClr val="199F8E"/>
              </a:solidFill>
              <a:latin typeface="Bebas Neue" panose="020B0606020202050201" pitchFamily="34" charset="0"/>
              <a:ea typeface="微软雅黑" panose="020B0503020204020204" pitchFamily="34" charset="-122"/>
            </a:endParaRPr>
          </a:p>
        </p:txBody>
      </p:sp>
      <p:cxnSp>
        <p:nvCxnSpPr>
          <p:cNvPr id="70" name="Straight Connector 4"/>
          <p:cNvCxnSpPr/>
          <p:nvPr/>
        </p:nvCxnSpPr>
        <p:spPr>
          <a:xfrm>
            <a:off x="1285396" y="1186848"/>
            <a:ext cx="990600" cy="0"/>
          </a:xfrm>
          <a:prstGeom prst="line">
            <a:avLst/>
          </a:prstGeom>
          <a:ln w="28575">
            <a:solidFill>
              <a:srgbClr val="199F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>
            <a:extLst>
              <a:ext uri="{FF2B5EF4-FFF2-40B4-BE49-F238E27FC236}">
                <a16:creationId xmlns:a16="http://schemas.microsoft.com/office/drawing/2014/main" id="{2ECCD412-59DA-4D22-8B65-E0525B69BB31}"/>
              </a:ext>
            </a:extLst>
          </p:cNvPr>
          <p:cNvSpPr txBox="1"/>
          <p:nvPr/>
        </p:nvSpPr>
        <p:spPr>
          <a:xfrm>
            <a:off x="363812" y="239375"/>
            <a:ext cx="27349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场景分析</a:t>
            </a:r>
          </a:p>
        </p:txBody>
      </p:sp>
    </p:spTree>
    <p:extLst>
      <p:ext uri="{BB962C8B-B14F-4D97-AF65-F5344CB8AC3E}">
        <p14:creationId xmlns:p14="http://schemas.microsoft.com/office/powerpoint/2010/main" val="13605698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26BBDBF-8B23-4B48-A6A6-13106880CC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09598"/>
            <a:ext cx="12192000" cy="5238804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4293831C-9708-4E30-AE78-B871C5A701DA}"/>
                  </a:ext>
                </a:extLst>
              </p14:cNvPr>
              <p14:cNvContentPartPr/>
              <p14:nvPr/>
            </p14:nvContentPartPr>
            <p14:xfrm>
              <a:off x="1193760" y="831960"/>
              <a:ext cx="8617320" cy="530244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4293831C-9708-4E30-AE78-B871C5A701D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84400" y="822600"/>
                <a:ext cx="8636040" cy="5321160"/>
              </a:xfrm>
              <a:prstGeom prst="rect">
                <a:avLst/>
              </a:prstGeom>
            </p:spPr>
          </p:pic>
        </mc:Fallback>
      </mc:AlternateContent>
      <p:sp>
        <p:nvSpPr>
          <p:cNvPr id="3" name="文本框 2">
            <a:extLst>
              <a:ext uri="{FF2B5EF4-FFF2-40B4-BE49-F238E27FC236}">
                <a16:creationId xmlns:a16="http://schemas.microsoft.com/office/drawing/2014/main" id="{0AC38E01-5793-4A91-80D6-D3472A393FD3}"/>
              </a:ext>
            </a:extLst>
          </p:cNvPr>
          <p:cNvSpPr txBox="1"/>
          <p:nvPr/>
        </p:nvSpPr>
        <p:spPr>
          <a:xfrm>
            <a:off x="356616" y="210312"/>
            <a:ext cx="92262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/>
              <a:t>地铁入闸或者免费</a:t>
            </a:r>
            <a:r>
              <a:rPr lang="en-US" altLang="zh-CN" sz="2400" b="1" dirty="0" err="1"/>
              <a:t>wifi</a:t>
            </a:r>
            <a:r>
              <a:rPr lang="en-US" altLang="zh-CN" sz="2400" b="1" dirty="0"/>
              <a:t> </a:t>
            </a:r>
            <a:r>
              <a:rPr lang="zh-CN" altLang="en-US" sz="2400" b="1" dirty="0"/>
              <a:t>可作为信号源</a:t>
            </a:r>
          </a:p>
        </p:txBody>
      </p:sp>
    </p:spTree>
    <p:extLst>
      <p:ext uri="{BB962C8B-B14F-4D97-AF65-F5344CB8AC3E}">
        <p14:creationId xmlns:p14="http://schemas.microsoft.com/office/powerpoint/2010/main" val="14556550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75B4A41A-0F25-4E15-87C3-33A87B8A0F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7378" y="844785"/>
            <a:ext cx="9077244" cy="516843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4070ECB4-24DD-433F-84AB-A3B153E5EBC7}"/>
                  </a:ext>
                </a:extLst>
              </p14:cNvPr>
              <p14:cNvContentPartPr/>
              <p14:nvPr/>
            </p14:nvContentPartPr>
            <p14:xfrm>
              <a:off x="2717640" y="2571840"/>
              <a:ext cx="4934520" cy="280044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4070ECB4-24DD-433F-84AB-A3B153E5EBC7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708280" y="2562480"/>
                <a:ext cx="4953240" cy="281916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文本框 3">
            <a:extLst>
              <a:ext uri="{FF2B5EF4-FFF2-40B4-BE49-F238E27FC236}">
                <a16:creationId xmlns:a16="http://schemas.microsoft.com/office/drawing/2014/main" id="{9A4590C7-42BE-49F6-B5CF-0C647E83F42F}"/>
              </a:ext>
            </a:extLst>
          </p:cNvPr>
          <p:cNvSpPr txBox="1"/>
          <p:nvPr/>
        </p:nvSpPr>
        <p:spPr>
          <a:xfrm>
            <a:off x="448056" y="210312"/>
            <a:ext cx="69585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公司打卡或者酒店入住，十字路口的摄像头等信息收集点</a:t>
            </a:r>
          </a:p>
        </p:txBody>
      </p:sp>
    </p:spTree>
    <p:extLst>
      <p:ext uri="{BB962C8B-B14F-4D97-AF65-F5344CB8AC3E}">
        <p14:creationId xmlns:p14="http://schemas.microsoft.com/office/powerpoint/2010/main" val="34843030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C0236BE2-1412-4183-83B2-1E49545D51A7}"/>
              </a:ext>
            </a:extLst>
          </p:cNvPr>
          <p:cNvSpPr txBox="1"/>
          <p:nvPr/>
        </p:nvSpPr>
        <p:spPr>
          <a:xfrm>
            <a:off x="2023620" y="3004794"/>
            <a:ext cx="81447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rgbClr val="199F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问题分析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D9CFD60-AC89-45A3-AC04-11A0D2587109}"/>
              </a:ext>
            </a:extLst>
          </p:cNvPr>
          <p:cNvSpPr txBox="1"/>
          <p:nvPr/>
        </p:nvSpPr>
        <p:spPr>
          <a:xfrm>
            <a:off x="4223208" y="2173797"/>
            <a:ext cx="37455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4800" b="1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844041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出自【趣你的PPT】(微信:qunideppt)：最优质的PPT资源库"/>
          <p:cNvSpPr>
            <a:spLocks/>
          </p:cNvSpPr>
          <p:nvPr/>
        </p:nvSpPr>
        <p:spPr bwMode="auto">
          <a:xfrm>
            <a:off x="5137474" y="1430972"/>
            <a:ext cx="1958975" cy="1604963"/>
          </a:xfrm>
          <a:custGeom>
            <a:avLst/>
            <a:gdLst>
              <a:gd name="T0" fmla="*/ 261 w 521"/>
              <a:gd name="T1" fmla="*/ 0 h 427"/>
              <a:gd name="T2" fmla="*/ 0 w 521"/>
              <a:gd name="T3" fmla="*/ 261 h 427"/>
              <a:gd name="T4" fmla="*/ 55 w 521"/>
              <a:gd name="T5" fmla="*/ 420 h 427"/>
              <a:gd name="T6" fmla="*/ 55 w 521"/>
              <a:gd name="T7" fmla="*/ 420 h 427"/>
              <a:gd name="T8" fmla="*/ 60 w 521"/>
              <a:gd name="T9" fmla="*/ 427 h 427"/>
              <a:gd name="T10" fmla="*/ 261 w 521"/>
              <a:gd name="T11" fmla="*/ 340 h 427"/>
              <a:gd name="T12" fmla="*/ 461 w 521"/>
              <a:gd name="T13" fmla="*/ 427 h 427"/>
              <a:gd name="T14" fmla="*/ 466 w 521"/>
              <a:gd name="T15" fmla="*/ 420 h 427"/>
              <a:gd name="T16" fmla="*/ 466 w 521"/>
              <a:gd name="T17" fmla="*/ 420 h 427"/>
              <a:gd name="T18" fmla="*/ 521 w 521"/>
              <a:gd name="T19" fmla="*/ 261 h 427"/>
              <a:gd name="T20" fmla="*/ 261 w 521"/>
              <a:gd name="T21" fmla="*/ 0 h 4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521" h="427">
                <a:moveTo>
                  <a:pt x="261" y="0"/>
                </a:moveTo>
                <a:cubicBezTo>
                  <a:pt x="117" y="0"/>
                  <a:pt x="0" y="117"/>
                  <a:pt x="0" y="261"/>
                </a:cubicBezTo>
                <a:cubicBezTo>
                  <a:pt x="0" y="321"/>
                  <a:pt x="21" y="376"/>
                  <a:pt x="55" y="420"/>
                </a:cubicBezTo>
                <a:cubicBezTo>
                  <a:pt x="55" y="420"/>
                  <a:pt x="55" y="420"/>
                  <a:pt x="55" y="420"/>
                </a:cubicBezTo>
                <a:cubicBezTo>
                  <a:pt x="56" y="422"/>
                  <a:pt x="58" y="424"/>
                  <a:pt x="60" y="427"/>
                </a:cubicBezTo>
                <a:cubicBezTo>
                  <a:pt x="110" y="373"/>
                  <a:pt x="181" y="340"/>
                  <a:pt x="261" y="340"/>
                </a:cubicBezTo>
                <a:cubicBezTo>
                  <a:pt x="340" y="340"/>
                  <a:pt x="411" y="373"/>
                  <a:pt x="461" y="427"/>
                </a:cubicBezTo>
                <a:cubicBezTo>
                  <a:pt x="463" y="424"/>
                  <a:pt x="465" y="422"/>
                  <a:pt x="466" y="420"/>
                </a:cubicBezTo>
                <a:cubicBezTo>
                  <a:pt x="466" y="420"/>
                  <a:pt x="466" y="420"/>
                  <a:pt x="466" y="420"/>
                </a:cubicBezTo>
                <a:cubicBezTo>
                  <a:pt x="500" y="376"/>
                  <a:pt x="521" y="321"/>
                  <a:pt x="521" y="261"/>
                </a:cubicBezTo>
                <a:cubicBezTo>
                  <a:pt x="521" y="117"/>
                  <a:pt x="404" y="0"/>
                  <a:pt x="261" y="0"/>
                </a:cubicBezTo>
                <a:close/>
              </a:path>
            </a:pathLst>
          </a:custGeom>
          <a:solidFill>
            <a:srgbClr val="199F8E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4400" dirty="0">
              <a:solidFill>
                <a:srgbClr val="FFFFFF"/>
              </a:solidFill>
              <a:latin typeface="linea-basic-10" charset="0"/>
              <a:ea typeface="linea-basic-10" charset="0"/>
              <a:cs typeface="linea-basic-10" charset="0"/>
            </a:endParaRPr>
          </a:p>
        </p:txBody>
      </p:sp>
      <p:sp>
        <p:nvSpPr>
          <p:cNvPr id="12" name="出自【趣你的PPT】(微信:qunideppt)：最优质的PPT资源库"/>
          <p:cNvSpPr>
            <a:spLocks/>
          </p:cNvSpPr>
          <p:nvPr/>
        </p:nvSpPr>
        <p:spPr bwMode="auto">
          <a:xfrm>
            <a:off x="5621662" y="2794635"/>
            <a:ext cx="989013" cy="307975"/>
          </a:xfrm>
          <a:custGeom>
            <a:avLst/>
            <a:gdLst>
              <a:gd name="T0" fmla="*/ 132 w 263"/>
              <a:gd name="T1" fmla="*/ 0 h 82"/>
              <a:gd name="T2" fmla="*/ 263 w 263"/>
              <a:gd name="T3" fmla="*/ 43 h 82"/>
              <a:gd name="T4" fmla="*/ 132 w 263"/>
              <a:gd name="T5" fmla="*/ 82 h 82"/>
              <a:gd name="T6" fmla="*/ 0 w 263"/>
              <a:gd name="T7" fmla="*/ 43 h 82"/>
              <a:gd name="T8" fmla="*/ 132 w 263"/>
              <a:gd name="T9" fmla="*/ 0 h 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63" h="82">
                <a:moveTo>
                  <a:pt x="132" y="0"/>
                </a:moveTo>
                <a:cubicBezTo>
                  <a:pt x="181" y="0"/>
                  <a:pt x="226" y="16"/>
                  <a:pt x="263" y="43"/>
                </a:cubicBezTo>
                <a:cubicBezTo>
                  <a:pt x="228" y="67"/>
                  <a:pt x="182" y="82"/>
                  <a:pt x="132" y="82"/>
                </a:cubicBezTo>
                <a:cubicBezTo>
                  <a:pt x="81" y="82"/>
                  <a:pt x="35" y="67"/>
                  <a:pt x="0" y="43"/>
                </a:cubicBezTo>
                <a:cubicBezTo>
                  <a:pt x="37" y="16"/>
                  <a:pt x="82" y="0"/>
                  <a:pt x="132" y="0"/>
                </a:cubicBezTo>
                <a:close/>
              </a:path>
            </a:pathLst>
          </a:custGeom>
          <a:solidFill>
            <a:srgbClr val="199F8E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出自【趣你的PPT】(微信:qunideppt)：最优质的PPT资源库"/>
          <p:cNvSpPr>
            <a:spLocks/>
          </p:cNvSpPr>
          <p:nvPr/>
        </p:nvSpPr>
        <p:spPr bwMode="auto">
          <a:xfrm>
            <a:off x="3803974" y="2769235"/>
            <a:ext cx="1600200" cy="1954213"/>
          </a:xfrm>
          <a:custGeom>
            <a:avLst/>
            <a:gdLst>
              <a:gd name="T0" fmla="*/ 0 w 426"/>
              <a:gd name="T1" fmla="*/ 260 h 520"/>
              <a:gd name="T2" fmla="*/ 260 w 426"/>
              <a:gd name="T3" fmla="*/ 520 h 520"/>
              <a:gd name="T4" fmla="*/ 420 w 426"/>
              <a:gd name="T5" fmla="*/ 466 h 520"/>
              <a:gd name="T6" fmla="*/ 420 w 426"/>
              <a:gd name="T7" fmla="*/ 466 h 520"/>
              <a:gd name="T8" fmla="*/ 426 w 426"/>
              <a:gd name="T9" fmla="*/ 461 h 520"/>
              <a:gd name="T10" fmla="*/ 340 w 426"/>
              <a:gd name="T11" fmla="*/ 260 h 520"/>
              <a:gd name="T12" fmla="*/ 426 w 426"/>
              <a:gd name="T13" fmla="*/ 59 h 520"/>
              <a:gd name="T14" fmla="*/ 420 w 426"/>
              <a:gd name="T15" fmla="*/ 54 h 520"/>
              <a:gd name="T16" fmla="*/ 420 w 426"/>
              <a:gd name="T17" fmla="*/ 54 h 520"/>
              <a:gd name="T18" fmla="*/ 260 w 426"/>
              <a:gd name="T19" fmla="*/ 0 h 520"/>
              <a:gd name="T20" fmla="*/ 0 w 426"/>
              <a:gd name="T21" fmla="*/ 260 h 5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426" h="520">
                <a:moveTo>
                  <a:pt x="0" y="260"/>
                </a:moveTo>
                <a:cubicBezTo>
                  <a:pt x="0" y="404"/>
                  <a:pt x="117" y="520"/>
                  <a:pt x="260" y="520"/>
                </a:cubicBezTo>
                <a:cubicBezTo>
                  <a:pt x="320" y="520"/>
                  <a:pt x="376" y="500"/>
                  <a:pt x="420" y="466"/>
                </a:cubicBezTo>
                <a:cubicBezTo>
                  <a:pt x="420" y="466"/>
                  <a:pt x="420" y="466"/>
                  <a:pt x="420" y="466"/>
                </a:cubicBezTo>
                <a:cubicBezTo>
                  <a:pt x="422" y="464"/>
                  <a:pt x="424" y="462"/>
                  <a:pt x="426" y="461"/>
                </a:cubicBezTo>
                <a:cubicBezTo>
                  <a:pt x="373" y="410"/>
                  <a:pt x="340" y="339"/>
                  <a:pt x="340" y="260"/>
                </a:cubicBezTo>
                <a:cubicBezTo>
                  <a:pt x="340" y="181"/>
                  <a:pt x="373" y="109"/>
                  <a:pt x="426" y="59"/>
                </a:cubicBezTo>
                <a:cubicBezTo>
                  <a:pt x="424" y="57"/>
                  <a:pt x="422" y="56"/>
                  <a:pt x="420" y="54"/>
                </a:cubicBezTo>
                <a:cubicBezTo>
                  <a:pt x="420" y="54"/>
                  <a:pt x="420" y="54"/>
                  <a:pt x="420" y="54"/>
                </a:cubicBezTo>
                <a:cubicBezTo>
                  <a:pt x="376" y="20"/>
                  <a:pt x="320" y="0"/>
                  <a:pt x="260" y="0"/>
                </a:cubicBezTo>
                <a:cubicBezTo>
                  <a:pt x="117" y="0"/>
                  <a:pt x="0" y="116"/>
                  <a:pt x="0" y="260"/>
                </a:cubicBezTo>
                <a:close/>
              </a:path>
            </a:pathLst>
          </a:custGeom>
          <a:solidFill>
            <a:srgbClr val="404040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4400" dirty="0">
              <a:solidFill>
                <a:srgbClr val="FFFFFF"/>
              </a:solidFill>
              <a:latin typeface="linea-basic-10" charset="0"/>
              <a:ea typeface="linea-basic-10" charset="0"/>
              <a:cs typeface="linea-basic-10" charset="0"/>
            </a:endParaRPr>
          </a:p>
        </p:txBody>
      </p:sp>
      <p:sp>
        <p:nvSpPr>
          <p:cNvPr id="13" name="出自【趣你的PPT】(微信:qunideppt)：最优质的PPT资源库"/>
          <p:cNvSpPr>
            <a:spLocks/>
          </p:cNvSpPr>
          <p:nvPr/>
        </p:nvSpPr>
        <p:spPr bwMode="auto">
          <a:xfrm>
            <a:off x="5164462" y="3250247"/>
            <a:ext cx="307975" cy="987425"/>
          </a:xfrm>
          <a:custGeom>
            <a:avLst/>
            <a:gdLst>
              <a:gd name="T0" fmla="*/ 0 w 82"/>
              <a:gd name="T1" fmla="*/ 132 h 263"/>
              <a:gd name="T2" fmla="*/ 44 w 82"/>
              <a:gd name="T3" fmla="*/ 0 h 263"/>
              <a:gd name="T4" fmla="*/ 82 w 82"/>
              <a:gd name="T5" fmla="*/ 132 h 263"/>
              <a:gd name="T6" fmla="*/ 44 w 82"/>
              <a:gd name="T7" fmla="*/ 263 h 263"/>
              <a:gd name="T8" fmla="*/ 0 w 82"/>
              <a:gd name="T9" fmla="*/ 132 h 2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2" h="263">
                <a:moveTo>
                  <a:pt x="0" y="132"/>
                </a:moveTo>
                <a:cubicBezTo>
                  <a:pt x="0" y="82"/>
                  <a:pt x="17" y="37"/>
                  <a:pt x="44" y="0"/>
                </a:cubicBezTo>
                <a:cubicBezTo>
                  <a:pt x="68" y="36"/>
                  <a:pt x="82" y="82"/>
                  <a:pt x="82" y="132"/>
                </a:cubicBezTo>
                <a:cubicBezTo>
                  <a:pt x="82" y="182"/>
                  <a:pt x="68" y="228"/>
                  <a:pt x="44" y="263"/>
                </a:cubicBezTo>
                <a:cubicBezTo>
                  <a:pt x="17" y="227"/>
                  <a:pt x="0" y="181"/>
                  <a:pt x="0" y="132"/>
                </a:cubicBezTo>
                <a:close/>
              </a:path>
            </a:pathLst>
          </a:custGeom>
          <a:solidFill>
            <a:srgbClr val="404040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出自【趣你的PPT】(微信:qunideppt)：最优质的PPT资源库"/>
          <p:cNvSpPr>
            <a:spLocks/>
          </p:cNvSpPr>
          <p:nvPr/>
        </p:nvSpPr>
        <p:spPr bwMode="auto">
          <a:xfrm>
            <a:off x="5137474" y="4455160"/>
            <a:ext cx="1958975" cy="1601788"/>
          </a:xfrm>
          <a:custGeom>
            <a:avLst/>
            <a:gdLst>
              <a:gd name="T0" fmla="*/ 261 w 521"/>
              <a:gd name="T1" fmla="*/ 426 h 426"/>
              <a:gd name="T2" fmla="*/ 521 w 521"/>
              <a:gd name="T3" fmla="*/ 166 h 426"/>
              <a:gd name="T4" fmla="*/ 466 w 521"/>
              <a:gd name="T5" fmla="*/ 7 h 426"/>
              <a:gd name="T6" fmla="*/ 466 w 521"/>
              <a:gd name="T7" fmla="*/ 7 h 426"/>
              <a:gd name="T8" fmla="*/ 461 w 521"/>
              <a:gd name="T9" fmla="*/ 0 h 426"/>
              <a:gd name="T10" fmla="*/ 261 w 521"/>
              <a:gd name="T11" fmla="*/ 87 h 426"/>
              <a:gd name="T12" fmla="*/ 60 w 521"/>
              <a:gd name="T13" fmla="*/ 0 h 426"/>
              <a:gd name="T14" fmla="*/ 55 w 521"/>
              <a:gd name="T15" fmla="*/ 7 h 426"/>
              <a:gd name="T16" fmla="*/ 55 w 521"/>
              <a:gd name="T17" fmla="*/ 7 h 426"/>
              <a:gd name="T18" fmla="*/ 0 w 521"/>
              <a:gd name="T19" fmla="*/ 166 h 426"/>
              <a:gd name="T20" fmla="*/ 261 w 521"/>
              <a:gd name="T21" fmla="*/ 426 h 4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521" h="426">
                <a:moveTo>
                  <a:pt x="261" y="426"/>
                </a:moveTo>
                <a:cubicBezTo>
                  <a:pt x="404" y="426"/>
                  <a:pt x="521" y="310"/>
                  <a:pt x="521" y="166"/>
                </a:cubicBezTo>
                <a:cubicBezTo>
                  <a:pt x="521" y="106"/>
                  <a:pt x="500" y="51"/>
                  <a:pt x="466" y="7"/>
                </a:cubicBezTo>
                <a:cubicBezTo>
                  <a:pt x="466" y="7"/>
                  <a:pt x="466" y="7"/>
                  <a:pt x="466" y="7"/>
                </a:cubicBezTo>
                <a:cubicBezTo>
                  <a:pt x="465" y="5"/>
                  <a:pt x="463" y="2"/>
                  <a:pt x="461" y="0"/>
                </a:cubicBezTo>
                <a:cubicBezTo>
                  <a:pt x="411" y="53"/>
                  <a:pt x="340" y="87"/>
                  <a:pt x="261" y="87"/>
                </a:cubicBezTo>
                <a:cubicBezTo>
                  <a:pt x="181" y="87"/>
                  <a:pt x="110" y="53"/>
                  <a:pt x="60" y="0"/>
                </a:cubicBezTo>
                <a:cubicBezTo>
                  <a:pt x="58" y="2"/>
                  <a:pt x="56" y="5"/>
                  <a:pt x="55" y="7"/>
                </a:cubicBezTo>
                <a:cubicBezTo>
                  <a:pt x="55" y="7"/>
                  <a:pt x="55" y="7"/>
                  <a:pt x="55" y="7"/>
                </a:cubicBezTo>
                <a:cubicBezTo>
                  <a:pt x="21" y="51"/>
                  <a:pt x="0" y="106"/>
                  <a:pt x="0" y="166"/>
                </a:cubicBezTo>
                <a:cubicBezTo>
                  <a:pt x="0" y="310"/>
                  <a:pt x="117" y="426"/>
                  <a:pt x="261" y="426"/>
                </a:cubicBezTo>
                <a:close/>
              </a:path>
            </a:pathLst>
          </a:custGeom>
          <a:solidFill>
            <a:srgbClr val="199F8E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4400" dirty="0">
              <a:solidFill>
                <a:srgbClr val="FFFFFF"/>
              </a:solidFill>
              <a:latin typeface="linea-basic-10" charset="0"/>
              <a:ea typeface="linea-basic-10" charset="0"/>
              <a:cs typeface="linea-basic-10" charset="0"/>
            </a:endParaRPr>
          </a:p>
        </p:txBody>
      </p:sp>
      <p:sp>
        <p:nvSpPr>
          <p:cNvPr id="14" name="出自【趣你的PPT】(微信:qunideppt)：最优质的PPT资源库"/>
          <p:cNvSpPr>
            <a:spLocks/>
          </p:cNvSpPr>
          <p:nvPr/>
        </p:nvSpPr>
        <p:spPr bwMode="auto">
          <a:xfrm>
            <a:off x="5621662" y="4388485"/>
            <a:ext cx="989013" cy="307975"/>
          </a:xfrm>
          <a:custGeom>
            <a:avLst/>
            <a:gdLst>
              <a:gd name="T0" fmla="*/ 132 w 263"/>
              <a:gd name="T1" fmla="*/ 82 h 82"/>
              <a:gd name="T2" fmla="*/ 0 w 263"/>
              <a:gd name="T3" fmla="*/ 38 h 82"/>
              <a:gd name="T4" fmla="*/ 132 w 263"/>
              <a:gd name="T5" fmla="*/ 0 h 82"/>
              <a:gd name="T6" fmla="*/ 263 w 263"/>
              <a:gd name="T7" fmla="*/ 38 h 82"/>
              <a:gd name="T8" fmla="*/ 132 w 263"/>
              <a:gd name="T9" fmla="*/ 82 h 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63" h="82">
                <a:moveTo>
                  <a:pt x="132" y="82"/>
                </a:moveTo>
                <a:cubicBezTo>
                  <a:pt x="82" y="82"/>
                  <a:pt x="37" y="66"/>
                  <a:pt x="0" y="38"/>
                </a:cubicBezTo>
                <a:cubicBezTo>
                  <a:pt x="35" y="14"/>
                  <a:pt x="81" y="0"/>
                  <a:pt x="132" y="0"/>
                </a:cubicBezTo>
                <a:cubicBezTo>
                  <a:pt x="182" y="0"/>
                  <a:pt x="228" y="14"/>
                  <a:pt x="263" y="38"/>
                </a:cubicBezTo>
                <a:cubicBezTo>
                  <a:pt x="226" y="66"/>
                  <a:pt x="181" y="82"/>
                  <a:pt x="132" y="82"/>
                </a:cubicBezTo>
                <a:close/>
              </a:path>
            </a:pathLst>
          </a:custGeom>
          <a:solidFill>
            <a:srgbClr val="199F8E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出自【趣你的PPT】(微信:qunideppt)：最优质的PPT资源库"/>
          <p:cNvSpPr>
            <a:spLocks/>
          </p:cNvSpPr>
          <p:nvPr/>
        </p:nvSpPr>
        <p:spPr bwMode="auto">
          <a:xfrm>
            <a:off x="6828162" y="2769235"/>
            <a:ext cx="1601788" cy="1954213"/>
          </a:xfrm>
          <a:custGeom>
            <a:avLst/>
            <a:gdLst>
              <a:gd name="T0" fmla="*/ 426 w 426"/>
              <a:gd name="T1" fmla="*/ 260 h 520"/>
              <a:gd name="T2" fmla="*/ 166 w 426"/>
              <a:gd name="T3" fmla="*/ 0 h 520"/>
              <a:gd name="T4" fmla="*/ 7 w 426"/>
              <a:gd name="T5" fmla="*/ 54 h 520"/>
              <a:gd name="T6" fmla="*/ 6 w 426"/>
              <a:gd name="T7" fmla="*/ 54 h 520"/>
              <a:gd name="T8" fmla="*/ 0 w 426"/>
              <a:gd name="T9" fmla="*/ 59 h 520"/>
              <a:gd name="T10" fmla="*/ 86 w 426"/>
              <a:gd name="T11" fmla="*/ 260 h 520"/>
              <a:gd name="T12" fmla="*/ 0 w 426"/>
              <a:gd name="T13" fmla="*/ 461 h 520"/>
              <a:gd name="T14" fmla="*/ 6 w 426"/>
              <a:gd name="T15" fmla="*/ 466 h 520"/>
              <a:gd name="T16" fmla="*/ 6 w 426"/>
              <a:gd name="T17" fmla="*/ 466 h 520"/>
              <a:gd name="T18" fmla="*/ 166 w 426"/>
              <a:gd name="T19" fmla="*/ 520 h 520"/>
              <a:gd name="T20" fmla="*/ 426 w 426"/>
              <a:gd name="T21" fmla="*/ 260 h 5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426" h="520">
                <a:moveTo>
                  <a:pt x="426" y="260"/>
                </a:moveTo>
                <a:cubicBezTo>
                  <a:pt x="426" y="116"/>
                  <a:pt x="309" y="0"/>
                  <a:pt x="166" y="0"/>
                </a:cubicBezTo>
                <a:cubicBezTo>
                  <a:pt x="106" y="0"/>
                  <a:pt x="51" y="20"/>
                  <a:pt x="7" y="54"/>
                </a:cubicBezTo>
                <a:cubicBezTo>
                  <a:pt x="6" y="54"/>
                  <a:pt x="6" y="54"/>
                  <a:pt x="6" y="54"/>
                </a:cubicBezTo>
                <a:cubicBezTo>
                  <a:pt x="4" y="56"/>
                  <a:pt x="2" y="57"/>
                  <a:pt x="0" y="59"/>
                </a:cubicBezTo>
                <a:cubicBezTo>
                  <a:pt x="53" y="109"/>
                  <a:pt x="86" y="181"/>
                  <a:pt x="86" y="260"/>
                </a:cubicBezTo>
                <a:cubicBezTo>
                  <a:pt x="86" y="339"/>
                  <a:pt x="53" y="410"/>
                  <a:pt x="0" y="461"/>
                </a:cubicBezTo>
                <a:cubicBezTo>
                  <a:pt x="2" y="462"/>
                  <a:pt x="4" y="464"/>
                  <a:pt x="6" y="466"/>
                </a:cubicBezTo>
                <a:cubicBezTo>
                  <a:pt x="6" y="466"/>
                  <a:pt x="6" y="466"/>
                  <a:pt x="6" y="466"/>
                </a:cubicBezTo>
                <a:cubicBezTo>
                  <a:pt x="50" y="500"/>
                  <a:pt x="106" y="520"/>
                  <a:pt x="166" y="520"/>
                </a:cubicBezTo>
                <a:cubicBezTo>
                  <a:pt x="309" y="520"/>
                  <a:pt x="426" y="404"/>
                  <a:pt x="426" y="260"/>
                </a:cubicBezTo>
                <a:close/>
              </a:path>
            </a:pathLst>
          </a:custGeom>
          <a:solidFill>
            <a:srgbClr val="404040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4400" dirty="0">
              <a:solidFill>
                <a:srgbClr val="FFFFFF"/>
              </a:solidFill>
              <a:latin typeface="linea-basic-10" charset="0"/>
              <a:ea typeface="linea-basic-10" charset="0"/>
              <a:cs typeface="linea-basic-10" charset="0"/>
            </a:endParaRPr>
          </a:p>
        </p:txBody>
      </p:sp>
      <p:sp>
        <p:nvSpPr>
          <p:cNvPr id="15" name="出自【趣你的PPT】(微信:qunideppt)：最优质的PPT资源库"/>
          <p:cNvSpPr>
            <a:spLocks/>
          </p:cNvSpPr>
          <p:nvPr/>
        </p:nvSpPr>
        <p:spPr bwMode="auto">
          <a:xfrm>
            <a:off x="6761487" y="3250247"/>
            <a:ext cx="307975" cy="987425"/>
          </a:xfrm>
          <a:custGeom>
            <a:avLst/>
            <a:gdLst>
              <a:gd name="T0" fmla="*/ 82 w 82"/>
              <a:gd name="T1" fmla="*/ 132 h 263"/>
              <a:gd name="T2" fmla="*/ 38 w 82"/>
              <a:gd name="T3" fmla="*/ 263 h 263"/>
              <a:gd name="T4" fmla="*/ 0 w 82"/>
              <a:gd name="T5" fmla="*/ 132 h 263"/>
              <a:gd name="T6" fmla="*/ 38 w 82"/>
              <a:gd name="T7" fmla="*/ 0 h 263"/>
              <a:gd name="T8" fmla="*/ 82 w 82"/>
              <a:gd name="T9" fmla="*/ 132 h 2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2" h="263">
                <a:moveTo>
                  <a:pt x="82" y="132"/>
                </a:moveTo>
                <a:cubicBezTo>
                  <a:pt x="82" y="181"/>
                  <a:pt x="65" y="227"/>
                  <a:pt x="38" y="263"/>
                </a:cubicBezTo>
                <a:cubicBezTo>
                  <a:pt x="14" y="228"/>
                  <a:pt x="0" y="182"/>
                  <a:pt x="0" y="132"/>
                </a:cubicBezTo>
                <a:cubicBezTo>
                  <a:pt x="0" y="82"/>
                  <a:pt x="14" y="36"/>
                  <a:pt x="38" y="0"/>
                </a:cubicBezTo>
                <a:cubicBezTo>
                  <a:pt x="65" y="37"/>
                  <a:pt x="82" y="82"/>
                  <a:pt x="82" y="132"/>
                </a:cubicBezTo>
                <a:close/>
              </a:path>
            </a:pathLst>
          </a:custGeom>
          <a:solidFill>
            <a:srgbClr val="404040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出自【趣你的PPT】(微信:qunideppt)：最优质的PPT资源库"/>
          <p:cNvSpPr/>
          <p:nvPr/>
        </p:nvSpPr>
        <p:spPr>
          <a:xfrm>
            <a:off x="7112279" y="1918973"/>
            <a:ext cx="876143" cy="508944"/>
          </a:xfrm>
          <a:prstGeom prst="rightArrow">
            <a:avLst/>
          </a:prstGeom>
          <a:solidFill>
            <a:srgbClr val="199F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ource Sans Pro" charset="0"/>
            </a:endParaRPr>
          </a:p>
        </p:txBody>
      </p:sp>
      <p:sp>
        <p:nvSpPr>
          <p:cNvPr id="19" name="出自【趣你的PPT】(微信:qunideppt)：最优质的PPT资源库"/>
          <p:cNvSpPr/>
          <p:nvPr/>
        </p:nvSpPr>
        <p:spPr>
          <a:xfrm flipH="1">
            <a:off x="2889827" y="3359271"/>
            <a:ext cx="876143" cy="508944"/>
          </a:xfrm>
          <a:prstGeom prst="rightArrow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ource Sans Pro" charset="0"/>
            </a:endParaRPr>
          </a:p>
        </p:txBody>
      </p:sp>
      <p:sp>
        <p:nvSpPr>
          <p:cNvPr id="21" name="出自【趣你的PPT】(微信:qunideppt)：最优质的PPT资源库"/>
          <p:cNvSpPr/>
          <p:nvPr/>
        </p:nvSpPr>
        <p:spPr>
          <a:xfrm flipH="1">
            <a:off x="4171397" y="4932547"/>
            <a:ext cx="876143" cy="508944"/>
          </a:xfrm>
          <a:prstGeom prst="rightArrow">
            <a:avLst/>
          </a:prstGeom>
          <a:solidFill>
            <a:srgbClr val="199F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ource Sans Pro" charset="0"/>
            </a:endParaRPr>
          </a:p>
        </p:txBody>
      </p:sp>
      <p:sp>
        <p:nvSpPr>
          <p:cNvPr id="22" name="出自【趣你的PPT】(微信:qunideppt)：最优质的PPT资源库"/>
          <p:cNvSpPr/>
          <p:nvPr/>
        </p:nvSpPr>
        <p:spPr>
          <a:xfrm>
            <a:off x="8488997" y="3359271"/>
            <a:ext cx="876143" cy="508944"/>
          </a:xfrm>
          <a:prstGeom prst="rightArrow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ource Sans Pro" charset="0"/>
            </a:endParaRPr>
          </a:p>
        </p:txBody>
      </p:sp>
      <p:sp>
        <p:nvSpPr>
          <p:cNvPr id="29" name="出自【趣你的PPT】(微信:qunideppt)：最优质的PPT资源库"/>
          <p:cNvSpPr txBox="1"/>
          <p:nvPr/>
        </p:nvSpPr>
        <p:spPr>
          <a:xfrm>
            <a:off x="9424187" y="3372276"/>
            <a:ext cx="2628476" cy="115467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按特定的时间间隔</a:t>
            </a:r>
            <a:r>
              <a:rPr lang="zh-CN" altLang="en-US" sz="16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提取</a:t>
            </a:r>
            <a:r>
              <a:rPr lang="zh-CN" altLang="en-US" sz="1600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数据，若数据跨度过大可进行插值处理，按工作日</a:t>
            </a:r>
            <a:r>
              <a:rPr lang="en-US" altLang="zh-CN" sz="1600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/</a:t>
            </a:r>
            <a:r>
              <a:rPr lang="zh-CN" altLang="en-US" sz="1600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节假日</a:t>
            </a:r>
            <a:r>
              <a:rPr lang="zh-CN" altLang="en-US" sz="16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划分</a:t>
            </a:r>
            <a:r>
              <a:rPr lang="zh-CN" altLang="en-US" sz="1600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数据</a:t>
            </a:r>
            <a:endParaRPr lang="en-US" sz="1600" b="1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8092735" y="1727386"/>
            <a:ext cx="3881551" cy="8592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数据由遍布各地的信息采集装置提供，以</a:t>
            </a:r>
            <a:r>
              <a:rPr lang="en-US" altLang="zh-CN" sz="16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(</a:t>
            </a:r>
            <a:r>
              <a:rPr lang="zh-CN" altLang="en-US" sz="16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人员信息，</a:t>
            </a:r>
            <a:r>
              <a:rPr lang="en-US" altLang="zh-CN" sz="16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GPS</a:t>
            </a:r>
            <a:r>
              <a:rPr lang="zh-CN" altLang="en-US" sz="16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坐标，时间戳）</a:t>
            </a:r>
            <a:r>
              <a:rPr lang="zh-CN" altLang="en-US" sz="1600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的形式提交到系统</a:t>
            </a:r>
            <a:endParaRPr lang="en-US" sz="1600" b="1" dirty="0">
              <a:solidFill>
                <a:srgbClr val="262626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121920" y="3434529"/>
            <a:ext cx="2716893" cy="56547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en-US" altLang="zh-CN" sz="1600" b="1" dirty="0" err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FbProphet</a:t>
            </a:r>
            <a:r>
              <a:rPr lang="en-US" altLang="zh-CN" sz="1600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 </a:t>
            </a:r>
            <a:r>
              <a:rPr lang="zh-CN" altLang="en-US" sz="1600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预测出距离的大致</a:t>
            </a:r>
            <a:r>
              <a:rPr lang="zh-CN" altLang="en-US" sz="16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趋势与阈值</a:t>
            </a:r>
            <a:endParaRPr lang="en-US" sz="1600" b="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696687" y="4932547"/>
            <a:ext cx="3340638" cy="56547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聚类分析，得到聚类中心，而后计算该类中轨迹线与聚类中心的</a:t>
            </a:r>
            <a:r>
              <a:rPr lang="zh-CN" altLang="en-US" sz="1600" b="1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距离矩阵</a:t>
            </a:r>
            <a:endParaRPr lang="en-US" sz="1600" b="1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952501" y="2763956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5130863" y="3563437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zh-CN" altLang="en-US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6769115" y="3571862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5952501" y="4388485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5399574" y="1941510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数据采集</a:t>
            </a:r>
          </a:p>
        </p:txBody>
      </p:sp>
      <p:sp>
        <p:nvSpPr>
          <p:cNvPr id="41" name="文本框 40"/>
          <p:cNvSpPr txBox="1"/>
          <p:nvPr/>
        </p:nvSpPr>
        <p:spPr>
          <a:xfrm>
            <a:off x="5457784" y="4984545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数据处理</a:t>
            </a:r>
          </a:p>
        </p:txBody>
      </p:sp>
      <p:sp>
        <p:nvSpPr>
          <p:cNvPr id="42" name="文本框 41"/>
          <p:cNvSpPr txBox="1"/>
          <p:nvPr/>
        </p:nvSpPr>
        <p:spPr>
          <a:xfrm>
            <a:off x="4363211" y="2910781"/>
            <a:ext cx="553998" cy="1631217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预测与监控</a:t>
            </a: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4E9C52E8-CAE5-4CCC-8BAB-7B8A41017009}"/>
              </a:ext>
            </a:extLst>
          </p:cNvPr>
          <p:cNvSpPr txBox="1"/>
          <p:nvPr/>
        </p:nvSpPr>
        <p:spPr>
          <a:xfrm>
            <a:off x="363812" y="239375"/>
            <a:ext cx="27349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问题分析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E7DEEDE3-DD5F-4BEA-898D-70AC7764BF66}"/>
              </a:ext>
            </a:extLst>
          </p:cNvPr>
          <p:cNvSpPr txBox="1"/>
          <p:nvPr/>
        </p:nvSpPr>
        <p:spPr>
          <a:xfrm>
            <a:off x="7290749" y="2926901"/>
            <a:ext cx="553998" cy="1631216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algn="ctr"/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数据预</a:t>
            </a:r>
            <a:r>
              <a:rPr lang="zh-CN" altLang="en-US" sz="24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处理</a:t>
            </a: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6" name="幻灯片缩放定位 5">
                <a:extLst>
                  <a:ext uri="{FF2B5EF4-FFF2-40B4-BE49-F238E27FC236}">
                    <a16:creationId xmlns:a16="http://schemas.microsoft.com/office/drawing/2014/main" id="{CCAD7258-C8ED-46AE-B594-E2DF3CA2BFB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320928900"/>
                  </p:ext>
                </p:extLst>
              </p:nvPr>
            </p:nvGraphicFramePr>
            <p:xfrm>
              <a:off x="349955" y="1365139"/>
              <a:ext cx="3048000" cy="1714500"/>
            </p:xfrm>
            <a:graphic>
              <a:graphicData uri="http://schemas.microsoft.com/office/powerpoint/2016/slidezoom">
                <pslz:sldZm>
                  <pslz:sldZmObj sldId="309" cId="1151608963">
                    <pslz:zmPr id="{6A9113BA-A657-455B-B038-FA607CD90EBE}" returnToParent="0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6" name="幻灯片缩放定位 5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CCAD7258-C8ED-46AE-B594-E2DF3CA2BFB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49955" y="1365139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p:graphicFrame>
        <p:nvGraphicFramePr>
          <p:cNvPr id="9" name="图示 8">
            <a:extLst>
              <a:ext uri="{FF2B5EF4-FFF2-40B4-BE49-F238E27FC236}">
                <a16:creationId xmlns:a16="http://schemas.microsoft.com/office/drawing/2014/main" id="{E281D300-8037-420A-9BAD-F4E09484388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17266012"/>
              </p:ext>
            </p:extLst>
          </p:nvPr>
        </p:nvGraphicFramePr>
        <p:xfrm>
          <a:off x="8295410" y="4581144"/>
          <a:ext cx="3966694" cy="21214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8" name="幻灯片缩放定位 17">
                <a:extLst>
                  <a:ext uri="{FF2B5EF4-FFF2-40B4-BE49-F238E27FC236}">
                    <a16:creationId xmlns:a16="http://schemas.microsoft.com/office/drawing/2014/main" id="{B16762F5-A102-4C6F-8CAE-5913CD51574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062567860"/>
                  </p:ext>
                </p:extLst>
              </p:nvPr>
            </p:nvGraphicFramePr>
            <p:xfrm>
              <a:off x="7137540" y="450992"/>
              <a:ext cx="2006460" cy="1128634"/>
            </p:xfrm>
            <a:graphic>
              <a:graphicData uri="http://schemas.microsoft.com/office/powerpoint/2016/slidezoom">
                <pslz:sldZm>
                  <pslz:sldZmObj sldId="292" cId="2357631350">
                    <pslz:zmPr id="{19391A3F-28D4-46DB-AA9F-CA1EE2934EBB}" returnToParent="0" transitionDur="1000">
                      <p166:blipFill xmlns:p166="http://schemas.microsoft.com/office/powerpoint/2016/6/main">
                        <a:blip r:embed="rId10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006460" cy="1128634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8" name="幻灯片缩放定位 17">
                <a:hlinkClick r:id="rId11" action="ppaction://hlinksldjump"/>
                <a:extLst>
                  <a:ext uri="{FF2B5EF4-FFF2-40B4-BE49-F238E27FC236}">
                    <a16:creationId xmlns:a16="http://schemas.microsoft.com/office/drawing/2014/main" id="{B16762F5-A102-4C6F-8CAE-5913CD51574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7137540" y="450992"/>
                <a:ext cx="2006460" cy="1128634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532454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C0236BE2-1412-4183-83B2-1E49545D51A7}"/>
              </a:ext>
            </a:extLst>
          </p:cNvPr>
          <p:cNvSpPr txBox="1"/>
          <p:nvPr/>
        </p:nvSpPr>
        <p:spPr>
          <a:xfrm>
            <a:off x="2023620" y="3004794"/>
            <a:ext cx="81447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rgbClr val="199F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算法分析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D9CFD60-AC89-45A3-AC04-11A0D2587109}"/>
              </a:ext>
            </a:extLst>
          </p:cNvPr>
          <p:cNvSpPr txBox="1"/>
          <p:nvPr/>
        </p:nvSpPr>
        <p:spPr>
          <a:xfrm>
            <a:off x="4223208" y="2173797"/>
            <a:ext cx="37455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4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256590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637344867215596034</Template>
  <TotalTime>2271</TotalTime>
  <Words>1403</Words>
  <Application>Microsoft Office PowerPoint</Application>
  <PresentationFormat>宽屏</PresentationFormat>
  <Paragraphs>168</Paragraphs>
  <Slides>34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34</vt:i4>
      </vt:variant>
    </vt:vector>
  </HeadingPairs>
  <TitlesOfParts>
    <vt:vector size="48" baseType="lpstr">
      <vt:lpstr>-apple-system</vt:lpstr>
      <vt:lpstr>Bebas Neue</vt:lpstr>
      <vt:lpstr>FontAwesome</vt:lpstr>
      <vt:lpstr>linea-basic-10</vt:lpstr>
      <vt:lpstr>PT Sans</vt:lpstr>
      <vt:lpstr>等线</vt:lpstr>
      <vt:lpstr>等线 Light</vt:lpstr>
      <vt:lpstr>微软雅黑</vt:lpstr>
      <vt:lpstr>微软雅黑</vt:lpstr>
      <vt:lpstr>Adobe Arabic</vt:lpstr>
      <vt:lpstr>Arial</vt:lpstr>
      <vt:lpstr>Cambria Math</vt:lpstr>
      <vt:lpstr>Source Sans Pro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优品PPT</dc:creator>
  <cp:keywords>http:/www.ypppt.com</cp:keywords>
  <cp:lastModifiedBy>李 轩</cp:lastModifiedBy>
  <cp:revision>119</cp:revision>
  <dcterms:created xsi:type="dcterms:W3CDTF">2017-10-15T08:03:31Z</dcterms:created>
  <dcterms:modified xsi:type="dcterms:W3CDTF">2020-09-03T07:03:12Z</dcterms:modified>
</cp:coreProperties>
</file>